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9"/>
  </p:notesMasterIdLst>
  <p:sldIdLst>
    <p:sldId id="295" r:id="rId5"/>
    <p:sldId id="327" r:id="rId6"/>
    <p:sldId id="328" r:id="rId7"/>
    <p:sldId id="329" r:id="rId8"/>
    <p:sldId id="330" r:id="rId9"/>
    <p:sldId id="331" r:id="rId10"/>
    <p:sldId id="332" r:id="rId11"/>
    <p:sldId id="333" r:id="rId12"/>
    <p:sldId id="339" r:id="rId13"/>
    <p:sldId id="334" r:id="rId14"/>
    <p:sldId id="361" r:id="rId15"/>
    <p:sldId id="347" r:id="rId16"/>
    <p:sldId id="348" r:id="rId17"/>
    <p:sldId id="362" r:id="rId18"/>
    <p:sldId id="353" r:id="rId19"/>
    <p:sldId id="335" r:id="rId20"/>
    <p:sldId id="354" r:id="rId21"/>
    <p:sldId id="336" r:id="rId22"/>
    <p:sldId id="355" r:id="rId23"/>
    <p:sldId id="357" r:id="rId24"/>
    <p:sldId id="358" r:id="rId25"/>
    <p:sldId id="337" r:id="rId26"/>
    <p:sldId id="360" r:id="rId27"/>
    <p:sldId id="338" r:id="rId2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発表用シート" id="{66EE52C8-BC7E-4EEC-9034-FBCA72401ECD}">
          <p14:sldIdLst>
            <p14:sldId id="295"/>
            <p14:sldId id="327"/>
            <p14:sldId id="328"/>
            <p14:sldId id="329"/>
            <p14:sldId id="330"/>
            <p14:sldId id="331"/>
            <p14:sldId id="332"/>
            <p14:sldId id="333"/>
            <p14:sldId id="339"/>
            <p14:sldId id="334"/>
            <p14:sldId id="361"/>
            <p14:sldId id="347"/>
            <p14:sldId id="348"/>
            <p14:sldId id="362"/>
            <p14:sldId id="353"/>
            <p14:sldId id="335"/>
            <p14:sldId id="354"/>
            <p14:sldId id="336"/>
            <p14:sldId id="355"/>
            <p14:sldId id="357"/>
            <p14:sldId id="358"/>
            <p14:sldId id="337"/>
            <p14:sldId id="360"/>
            <p14:sldId id="338"/>
          </p14:sldIdLst>
        </p14:section>
        <p14:section name="テンプレート" id="{5ACC54C1-61D1-46FB-B23A-DE4779B8A3E0}">
          <p14:sldIdLst/>
        </p14:section>
        <p14:section name="ルールとサンプル" id="{AEE0D27E-A6BB-4FDB-93F9-03E5F34B40D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1890" userDrawn="1">
          <p15:clr>
            <a:srgbClr val="A4A3A4"/>
          </p15:clr>
        </p15:guide>
        <p15:guide id="4" pos="5751" userDrawn="1">
          <p15:clr>
            <a:srgbClr val="A4A3A4"/>
          </p15:clr>
        </p15:guide>
        <p15:guide id="5" pos="2048" userDrawn="1">
          <p15:clr>
            <a:srgbClr val="A4A3A4"/>
          </p15:clr>
        </p15:guide>
        <p15:guide id="6" pos="5110" userDrawn="1">
          <p15:clr>
            <a:srgbClr val="A4A3A4"/>
          </p15:clr>
        </p15:guide>
        <p15:guide id="7" pos="1685" userDrawn="1">
          <p15:clr>
            <a:srgbClr val="A4A3A4"/>
          </p15:clr>
        </p15:guide>
        <p15:guide id="8" pos="7673" userDrawn="1">
          <p15:clr>
            <a:srgbClr val="A4A3A4"/>
          </p15:clr>
        </p15:guide>
        <p15:guide id="9" pos="461" userDrawn="1">
          <p15:clr>
            <a:srgbClr val="A4A3A4"/>
          </p15:clr>
        </p15:guide>
        <p15:guide id="10" pos="211" userDrawn="1">
          <p15:clr>
            <a:srgbClr val="A4A3A4"/>
          </p15:clr>
        </p15:guide>
        <p15:guide id="11" pos="7234" userDrawn="1">
          <p15:clr>
            <a:srgbClr val="A4A3A4"/>
          </p15:clr>
        </p15:guide>
        <p15:guide id="13" orient="horz" pos="4110" userDrawn="1">
          <p15:clr>
            <a:srgbClr val="A4A3A4"/>
          </p15:clr>
        </p15:guide>
        <p15:guide id="14" pos="7378" userDrawn="1">
          <p15:clr>
            <a:srgbClr val="A4A3A4"/>
          </p15:clr>
        </p15:guide>
        <p15:guide id="15" pos="3659" userDrawn="1">
          <p15:clr>
            <a:srgbClr val="A4A3A4"/>
          </p15:clr>
        </p15:guide>
        <p15:guide id="16" pos="4021" userDrawn="1">
          <p15:clr>
            <a:srgbClr val="A4A3A4"/>
          </p15:clr>
        </p15:guide>
        <p15:guide id="17" pos="381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FF00"/>
    <a:srgbClr val="FFFF00"/>
    <a:srgbClr val="FF0000"/>
    <a:srgbClr val="FF00FF"/>
    <a:srgbClr val="000000"/>
    <a:srgbClr val="616161"/>
    <a:srgbClr val="0055A2"/>
    <a:srgbClr val="FFFFFF"/>
    <a:srgbClr val="B9DE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58" autoAdjust="0"/>
    <p:restoredTop sz="95307" autoAdjust="0"/>
  </p:normalViewPr>
  <p:slideViewPr>
    <p:cSldViewPr snapToGrid="0" showGuides="1">
      <p:cViewPr varScale="1">
        <p:scale>
          <a:sx n="90" d="100"/>
          <a:sy n="90" d="100"/>
        </p:scale>
        <p:origin x="231" y="48"/>
      </p:cViewPr>
      <p:guideLst>
        <p:guide orient="horz" pos="2160"/>
        <p:guide pos="3840"/>
        <p:guide pos="1890"/>
        <p:guide pos="5751"/>
        <p:guide pos="2048"/>
        <p:guide pos="5110"/>
        <p:guide pos="1685"/>
        <p:guide pos="7673"/>
        <p:guide pos="461"/>
        <p:guide pos="211"/>
        <p:guide pos="7234"/>
        <p:guide orient="horz" pos="4110"/>
        <p:guide pos="7378"/>
        <p:guide pos="3659"/>
        <p:guide pos="4021"/>
        <p:guide pos="3817"/>
      </p:guideLst>
    </p:cSldViewPr>
  </p:slid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66" d="100"/>
          <a:sy n="66" d="100"/>
        </p:scale>
        <p:origin x="2827" y="6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ota，Tomonori(直田智義)" userId="6abc9ff7-ba6c-4d45-8f67-9706e00e2bfd" providerId="ADAL" clId="{C85465E5-A881-4A02-AFE6-AC81B1DC5C6C}"/>
    <pc:docChg chg="undo custSel addSld delSld modSld">
      <pc:chgData name="Naota，Tomonori(直田智義)" userId="6abc9ff7-ba6c-4d45-8f67-9706e00e2bfd" providerId="ADAL" clId="{C85465E5-A881-4A02-AFE6-AC81B1DC5C6C}" dt="2024-06-06T08:26:08.045" v="4523" actId="255"/>
      <pc:docMkLst>
        <pc:docMk/>
      </pc:docMkLst>
      <pc:sldChg chg="modSp mod">
        <pc:chgData name="Naota，Tomonori(直田智義)" userId="6abc9ff7-ba6c-4d45-8f67-9706e00e2bfd" providerId="ADAL" clId="{C85465E5-A881-4A02-AFE6-AC81B1DC5C6C}" dt="2024-06-06T01:20:36.219" v="89" actId="255"/>
        <pc:sldMkLst>
          <pc:docMk/>
          <pc:sldMk cId="2900997449" sldId="295"/>
        </pc:sldMkLst>
      </pc:sldChg>
      <pc:sldChg chg="modSp mod">
        <pc:chgData name="Naota，Tomonori(直田智義)" userId="6abc9ff7-ba6c-4d45-8f67-9706e00e2bfd" providerId="ADAL" clId="{C85465E5-A881-4A02-AFE6-AC81B1DC5C6C}" dt="2024-06-06T06:54:34.571" v="1864" actId="20577"/>
        <pc:sldMkLst>
          <pc:docMk/>
          <pc:sldMk cId="2430600987" sldId="333"/>
        </pc:sldMkLst>
      </pc:sldChg>
      <pc:sldChg chg="modSp mod">
        <pc:chgData name="Naota，Tomonori(直田智義)" userId="6abc9ff7-ba6c-4d45-8f67-9706e00e2bfd" providerId="ADAL" clId="{C85465E5-A881-4A02-AFE6-AC81B1DC5C6C}" dt="2024-06-06T05:05:41.070" v="556" actId="20577"/>
        <pc:sldMkLst>
          <pc:docMk/>
          <pc:sldMk cId="1534054288" sldId="334"/>
        </pc:sldMkLst>
      </pc:sldChg>
      <pc:sldChg chg="modSp mod">
        <pc:chgData name="Naota，Tomonori(直田智義)" userId="6abc9ff7-ba6c-4d45-8f67-9706e00e2bfd" providerId="ADAL" clId="{C85465E5-A881-4A02-AFE6-AC81B1DC5C6C}" dt="2024-06-06T05:20:49.890" v="643" actId="20577"/>
        <pc:sldMkLst>
          <pc:docMk/>
          <pc:sldMk cId="562304450" sldId="335"/>
        </pc:sldMkLst>
      </pc:sldChg>
      <pc:sldChg chg="modSp mod">
        <pc:chgData name="Naota，Tomonori(直田智義)" userId="6abc9ff7-ba6c-4d45-8f67-9706e00e2bfd" providerId="ADAL" clId="{C85465E5-A881-4A02-AFE6-AC81B1DC5C6C}" dt="2024-06-06T05:28:48.886" v="741" actId="20577"/>
        <pc:sldMkLst>
          <pc:docMk/>
          <pc:sldMk cId="4013460934" sldId="336"/>
        </pc:sldMkLst>
      </pc:sldChg>
      <pc:sldChg chg="modSp mod">
        <pc:chgData name="Naota，Tomonori(直田智義)" userId="6abc9ff7-ba6c-4d45-8f67-9706e00e2bfd" providerId="ADAL" clId="{C85465E5-A881-4A02-AFE6-AC81B1DC5C6C}" dt="2024-06-06T05:32:33.824" v="765" actId="1037"/>
        <pc:sldMkLst>
          <pc:docMk/>
          <pc:sldMk cId="2346792511" sldId="337"/>
        </pc:sldMkLst>
      </pc:sldChg>
      <pc:sldChg chg="addSp delSp modSp add mod">
        <pc:chgData name="Naota，Tomonori(直田智義)" userId="6abc9ff7-ba6c-4d45-8f67-9706e00e2bfd" providerId="ADAL" clId="{C85465E5-A881-4A02-AFE6-AC81B1DC5C6C}" dt="2024-06-06T06:28:03.782" v="1690" actId="403"/>
        <pc:sldMkLst>
          <pc:docMk/>
          <pc:sldMk cId="219825842" sldId="339"/>
        </pc:sldMkLst>
      </pc:sldChg>
      <pc:sldChg chg="add del">
        <pc:chgData name="Naota，Tomonori(直田智義)" userId="6abc9ff7-ba6c-4d45-8f67-9706e00e2bfd" providerId="ADAL" clId="{C85465E5-A881-4A02-AFE6-AC81B1DC5C6C}" dt="2024-06-06T05:34:27.619" v="767"/>
        <pc:sldMkLst>
          <pc:docMk/>
          <pc:sldMk cId="983582640" sldId="339"/>
        </pc:sldMkLst>
      </pc:sldChg>
      <pc:sldChg chg="addSp delSp modSp add mod">
        <pc:chgData name="Naota，Tomonori(直田智義)" userId="6abc9ff7-ba6c-4d45-8f67-9706e00e2bfd" providerId="ADAL" clId="{C85465E5-A881-4A02-AFE6-AC81B1DC5C6C}" dt="2024-06-06T07:22:32.339" v="2806" actId="20577"/>
        <pc:sldMkLst>
          <pc:docMk/>
          <pc:sldMk cId="2483469837" sldId="340"/>
        </pc:sldMkLst>
      </pc:sldChg>
      <pc:sldChg chg="add del">
        <pc:chgData name="Naota，Tomonori(直田智義)" userId="6abc9ff7-ba6c-4d45-8f67-9706e00e2bfd" providerId="ADAL" clId="{C85465E5-A881-4A02-AFE6-AC81B1DC5C6C}" dt="2024-06-06T06:34:05.281" v="1692"/>
        <pc:sldMkLst>
          <pc:docMk/>
          <pc:sldMk cId="3716122646" sldId="340"/>
        </pc:sldMkLst>
      </pc:sldChg>
      <pc:sldChg chg="add del">
        <pc:chgData name="Naota，Tomonori(直田智義)" userId="6abc9ff7-ba6c-4d45-8f67-9706e00e2bfd" providerId="ADAL" clId="{C85465E5-A881-4A02-AFE6-AC81B1DC5C6C}" dt="2024-06-06T07:40:08.969" v="2808"/>
        <pc:sldMkLst>
          <pc:docMk/>
          <pc:sldMk cId="1291912429" sldId="341"/>
        </pc:sldMkLst>
      </pc:sldChg>
      <pc:sldChg chg="addSp delSp modSp add mod">
        <pc:chgData name="Naota，Tomonori(直田智義)" userId="6abc9ff7-ba6c-4d45-8f67-9706e00e2bfd" providerId="ADAL" clId="{C85465E5-A881-4A02-AFE6-AC81B1DC5C6C}" dt="2024-06-06T08:26:08.045" v="4523" actId="255"/>
        <pc:sldMkLst>
          <pc:docMk/>
          <pc:sldMk cId="1771988089" sldId="341"/>
        </pc:sldMkLst>
      </pc:sldChg>
    </pc:docChg>
  </pc:docChgLst>
  <pc:docChgLst>
    <pc:chgData name="Naota，Tomonori(直田智義)" userId="6abc9ff7-ba6c-4d45-8f67-9706e00e2bfd" providerId="ADAL" clId="{CAACE9FF-53A1-431A-8446-80BBD7FA31A5}"/>
    <pc:docChg chg="undo custSel addSld delSld modSld">
      <pc:chgData name="Naota，Tomonori(直田智義)" userId="6abc9ff7-ba6c-4d45-8f67-9706e00e2bfd" providerId="ADAL" clId="{CAACE9FF-53A1-431A-8446-80BBD7FA31A5}" dt="2024-06-11T05:53:35.831" v="4308" actId="207"/>
      <pc:docMkLst>
        <pc:docMk/>
      </pc:docMkLst>
      <pc:sldChg chg="modSp mod">
        <pc:chgData name="Naota，Tomonori(直田智義)" userId="6abc9ff7-ba6c-4d45-8f67-9706e00e2bfd" providerId="ADAL" clId="{CAACE9FF-53A1-431A-8446-80BBD7FA31A5}" dt="2024-06-10T23:53:25.070" v="140" actId="20577"/>
        <pc:sldMkLst>
          <pc:docMk/>
          <pc:sldMk cId="1534054288" sldId="334"/>
        </pc:sldMkLst>
      </pc:sldChg>
      <pc:sldChg chg="modSp mod">
        <pc:chgData name="Naota，Tomonori(直田智義)" userId="6abc9ff7-ba6c-4d45-8f67-9706e00e2bfd" providerId="ADAL" clId="{CAACE9FF-53A1-431A-8446-80BBD7FA31A5}" dt="2024-06-11T05:20:25.983" v="3527" actId="20577"/>
        <pc:sldMkLst>
          <pc:docMk/>
          <pc:sldMk cId="562304450" sldId="335"/>
        </pc:sldMkLst>
      </pc:sldChg>
      <pc:sldChg chg="delSp modSp add mod">
        <pc:chgData name="Naota，Tomonori(直田智義)" userId="6abc9ff7-ba6c-4d45-8f67-9706e00e2bfd" providerId="ADAL" clId="{CAACE9FF-53A1-431A-8446-80BBD7FA31A5}" dt="2024-06-11T01:21:13.568" v="1683" actId="113"/>
        <pc:sldMkLst>
          <pc:docMk/>
          <pc:sldMk cId="1919813258" sldId="348"/>
        </pc:sldMkLst>
      </pc:sldChg>
      <pc:sldChg chg="add del">
        <pc:chgData name="Naota，Tomonori(直田智義)" userId="6abc9ff7-ba6c-4d45-8f67-9706e00e2bfd" providerId="ADAL" clId="{CAACE9FF-53A1-431A-8446-80BBD7FA31A5}" dt="2024-06-10T23:42:21.003" v="14"/>
        <pc:sldMkLst>
          <pc:docMk/>
          <pc:sldMk cId="2860858997" sldId="348"/>
        </pc:sldMkLst>
      </pc:sldChg>
      <pc:sldChg chg="addSp delSp modSp add mod">
        <pc:chgData name="Naota，Tomonori(直田智義)" userId="6abc9ff7-ba6c-4d45-8f67-9706e00e2bfd" providerId="ADAL" clId="{CAACE9FF-53A1-431A-8446-80BBD7FA31A5}" dt="2024-06-11T01:39:17.206" v="1785" actId="207"/>
        <pc:sldMkLst>
          <pc:docMk/>
          <pc:sldMk cId="2646729103" sldId="349"/>
        </pc:sldMkLst>
      </pc:sldChg>
      <pc:sldChg chg="add del">
        <pc:chgData name="Naota，Tomonori(直田智義)" userId="6abc9ff7-ba6c-4d45-8f67-9706e00e2bfd" providerId="ADAL" clId="{CAACE9FF-53A1-431A-8446-80BBD7FA31A5}" dt="2024-06-11T01:24:46.137" v="1685"/>
        <pc:sldMkLst>
          <pc:docMk/>
          <pc:sldMk cId="3044515457" sldId="349"/>
        </pc:sldMkLst>
      </pc:sldChg>
      <pc:sldChg chg="add del">
        <pc:chgData name="Naota，Tomonori(直田智義)" userId="6abc9ff7-ba6c-4d45-8f67-9706e00e2bfd" providerId="ADAL" clId="{CAACE9FF-53A1-431A-8446-80BBD7FA31A5}" dt="2024-06-11T01:40:27.799" v="1787"/>
        <pc:sldMkLst>
          <pc:docMk/>
          <pc:sldMk cId="687486504" sldId="350"/>
        </pc:sldMkLst>
      </pc:sldChg>
      <pc:sldChg chg="addSp delSp modSp add mod">
        <pc:chgData name="Naota，Tomonori(直田智義)" userId="6abc9ff7-ba6c-4d45-8f67-9706e00e2bfd" providerId="ADAL" clId="{CAACE9FF-53A1-431A-8446-80BBD7FA31A5}" dt="2024-06-11T02:04:37.952" v="2030" actId="207"/>
        <pc:sldMkLst>
          <pc:docMk/>
          <pc:sldMk cId="1589536420" sldId="350"/>
        </pc:sldMkLst>
      </pc:sldChg>
      <pc:sldChg chg="add del">
        <pc:chgData name="Naota，Tomonori(直田智義)" userId="6abc9ff7-ba6c-4d45-8f67-9706e00e2bfd" providerId="ADAL" clId="{CAACE9FF-53A1-431A-8446-80BBD7FA31A5}" dt="2024-06-11T02:24:11.263" v="2032"/>
        <pc:sldMkLst>
          <pc:docMk/>
          <pc:sldMk cId="3310753032" sldId="351"/>
        </pc:sldMkLst>
      </pc:sldChg>
      <pc:sldChg chg="addSp delSp modSp add mod">
        <pc:chgData name="Naota，Tomonori(直田智義)" userId="6abc9ff7-ba6c-4d45-8f67-9706e00e2bfd" providerId="ADAL" clId="{CAACE9FF-53A1-431A-8446-80BBD7FA31A5}" dt="2024-06-11T03:27:28.593" v="2152" actId="14100"/>
        <pc:sldMkLst>
          <pc:docMk/>
          <pc:sldMk cId="3419309090" sldId="351"/>
        </pc:sldMkLst>
      </pc:sldChg>
      <pc:sldChg chg="addSp delSp modSp add mod">
        <pc:chgData name="Naota，Tomonori(直田智義)" userId="6abc9ff7-ba6c-4d45-8f67-9706e00e2bfd" providerId="ADAL" clId="{CAACE9FF-53A1-431A-8446-80BBD7FA31A5}" dt="2024-06-11T04:00:41.802" v="3024" actId="20577"/>
        <pc:sldMkLst>
          <pc:docMk/>
          <pc:sldMk cId="355623560" sldId="352"/>
        </pc:sldMkLst>
      </pc:sldChg>
      <pc:sldChg chg="add del">
        <pc:chgData name="Naota，Tomonori(直田智義)" userId="6abc9ff7-ba6c-4d45-8f67-9706e00e2bfd" providerId="ADAL" clId="{CAACE9FF-53A1-431A-8446-80BBD7FA31A5}" dt="2024-06-11T03:32:26.184" v="2154"/>
        <pc:sldMkLst>
          <pc:docMk/>
          <pc:sldMk cId="574175359" sldId="352"/>
        </pc:sldMkLst>
      </pc:sldChg>
      <pc:sldChg chg="addSp delSp modSp add mod">
        <pc:chgData name="Naota，Tomonori(直田智義)" userId="6abc9ff7-ba6c-4d45-8f67-9706e00e2bfd" providerId="ADAL" clId="{CAACE9FF-53A1-431A-8446-80BBD7FA31A5}" dt="2024-06-11T04:30:11.179" v="3516" actId="20577"/>
        <pc:sldMkLst>
          <pc:docMk/>
          <pc:sldMk cId="3595712393" sldId="353"/>
        </pc:sldMkLst>
      </pc:sldChg>
      <pc:sldChg chg="add del">
        <pc:chgData name="Naota，Tomonori(直田智義)" userId="6abc9ff7-ba6c-4d45-8f67-9706e00e2bfd" providerId="ADAL" clId="{CAACE9FF-53A1-431A-8446-80BBD7FA31A5}" dt="2024-06-11T04:06:20.119" v="3026"/>
        <pc:sldMkLst>
          <pc:docMk/>
          <pc:sldMk cId="4183310648" sldId="353"/>
        </pc:sldMkLst>
      </pc:sldChg>
      <pc:sldChg chg="add del">
        <pc:chgData name="Naota，Tomonori(直田智義)" userId="6abc9ff7-ba6c-4d45-8f67-9706e00e2bfd" providerId="ADAL" clId="{CAACE9FF-53A1-431A-8446-80BBD7FA31A5}" dt="2024-06-11T05:20:45.964" v="3529"/>
        <pc:sldMkLst>
          <pc:docMk/>
          <pc:sldMk cId="1589365360" sldId="354"/>
        </pc:sldMkLst>
      </pc:sldChg>
      <pc:sldChg chg="addSp delSp modSp add mod">
        <pc:chgData name="Naota，Tomonori(直田智義)" userId="6abc9ff7-ba6c-4d45-8f67-9706e00e2bfd" providerId="ADAL" clId="{CAACE9FF-53A1-431A-8446-80BBD7FA31A5}" dt="2024-06-11T05:53:35.831" v="4308" actId="207"/>
        <pc:sldMkLst>
          <pc:docMk/>
          <pc:sldMk cId="1726777595" sldId="354"/>
        </pc:sldMkLst>
      </pc:sldChg>
    </pc:docChg>
  </pc:docChgLst>
  <pc:docChgLst>
    <pc:chgData name="Naota，Tomonori(直田智義)" userId="6abc9ff7-ba6c-4d45-8f67-9706e00e2bfd" providerId="ADAL" clId="{509B1E28-0189-4F33-AD7B-AD9C8181597B}"/>
    <pc:docChg chg="undo redo custSel addSld delSld modSld modSection">
      <pc:chgData name="Naota，Tomonori(直田智義)" userId="6abc9ff7-ba6c-4d45-8f67-9706e00e2bfd" providerId="ADAL" clId="{509B1E28-0189-4F33-AD7B-AD9C8181597B}" dt="2025-06-18T08:50:58.859" v="4859" actId="14100"/>
      <pc:docMkLst>
        <pc:docMk/>
      </pc:docMkLst>
      <pc:sldChg chg="addSp delSp modSp mod">
        <pc:chgData name="Naota，Tomonori(直田智義)" userId="6abc9ff7-ba6c-4d45-8f67-9706e00e2bfd" providerId="ADAL" clId="{509B1E28-0189-4F33-AD7B-AD9C8181597B}" dt="2025-06-18T07:10:50.755" v="2839" actId="478"/>
        <pc:sldMkLst>
          <pc:docMk/>
          <pc:sldMk cId="1534054288" sldId="334"/>
        </pc:sldMkLst>
        <pc:spChg chg="mod">
          <ac:chgData name="Naota，Tomonori(直田智義)" userId="6abc9ff7-ba6c-4d45-8f67-9706e00e2bfd" providerId="ADAL" clId="{509B1E28-0189-4F33-AD7B-AD9C8181597B}" dt="2025-06-18T06:58:06.232" v="2250" actId="20577"/>
          <ac:spMkLst>
            <pc:docMk/>
            <pc:sldMk cId="1534054288" sldId="334"/>
            <ac:spMk id="3" creationId="{28704689-FEEA-1190-CAD1-49BF83DF2B44}"/>
          </ac:spMkLst>
        </pc:spChg>
      </pc:sldChg>
      <pc:sldChg chg="modSp mod">
        <pc:chgData name="Naota，Tomonori(直田智義)" userId="6abc9ff7-ba6c-4d45-8f67-9706e00e2bfd" providerId="ADAL" clId="{509B1E28-0189-4F33-AD7B-AD9C8181597B}" dt="2025-06-18T06:43:18.420" v="1624" actId="207"/>
        <pc:sldMkLst>
          <pc:docMk/>
          <pc:sldMk cId="2483469837" sldId="340"/>
        </pc:sldMkLst>
      </pc:sldChg>
      <pc:sldChg chg="addSp delSp modSp mod">
        <pc:chgData name="Naota，Tomonori(直田智義)" userId="6abc9ff7-ba6c-4d45-8f67-9706e00e2bfd" providerId="ADAL" clId="{509B1E28-0189-4F33-AD7B-AD9C8181597B}" dt="2025-06-18T06:44:10.826" v="1625" actId="1076"/>
        <pc:sldMkLst>
          <pc:docMk/>
          <pc:sldMk cId="2462216675" sldId="342"/>
        </pc:sldMkLst>
      </pc:sldChg>
      <pc:sldChg chg="addSp delSp modSp mod">
        <pc:chgData name="Naota，Tomonori(直田智義)" userId="6abc9ff7-ba6c-4d45-8f67-9706e00e2bfd" providerId="ADAL" clId="{509B1E28-0189-4F33-AD7B-AD9C8181597B}" dt="2025-06-18T05:39:59.071" v="510" actId="207"/>
        <pc:sldMkLst>
          <pc:docMk/>
          <pc:sldMk cId="2160555442" sldId="343"/>
        </pc:sldMkLst>
      </pc:sldChg>
      <pc:sldChg chg="addSp delSp modSp mod">
        <pc:chgData name="Naota，Tomonori(直田智義)" userId="6abc9ff7-ba6c-4d45-8f67-9706e00e2bfd" providerId="ADAL" clId="{509B1E28-0189-4F33-AD7B-AD9C8181597B}" dt="2025-06-18T05:40:13.509" v="511" actId="207"/>
        <pc:sldMkLst>
          <pc:docMk/>
          <pc:sldMk cId="2295025184" sldId="344"/>
        </pc:sldMkLst>
      </pc:sldChg>
      <pc:sldChg chg="addSp delSp modSp mod">
        <pc:chgData name="Naota，Tomonori(直田智義)" userId="6abc9ff7-ba6c-4d45-8f67-9706e00e2bfd" providerId="ADAL" clId="{509B1E28-0189-4F33-AD7B-AD9C8181597B}" dt="2025-06-18T05:53:35.847" v="553" actId="2711"/>
        <pc:sldMkLst>
          <pc:docMk/>
          <pc:sldMk cId="2297587688" sldId="345"/>
        </pc:sldMkLst>
      </pc:sldChg>
      <pc:sldChg chg="addSp delSp modSp mod">
        <pc:chgData name="Naota，Tomonori(直田智義)" userId="6abc9ff7-ba6c-4d45-8f67-9706e00e2bfd" providerId="ADAL" clId="{509B1E28-0189-4F33-AD7B-AD9C8181597B}" dt="2025-06-18T06:32:19.222" v="1623" actId="115"/>
        <pc:sldMkLst>
          <pc:docMk/>
          <pc:sldMk cId="2451343170" sldId="346"/>
        </pc:sldMkLst>
      </pc:sldChg>
      <pc:sldChg chg="addSp delSp modSp mod">
        <pc:chgData name="Naota，Tomonori(直田智義)" userId="6abc9ff7-ba6c-4d45-8f67-9706e00e2bfd" providerId="ADAL" clId="{509B1E28-0189-4F33-AD7B-AD9C8181597B}" dt="2025-06-18T07:58:25.047" v="3431" actId="1076"/>
        <pc:sldMkLst>
          <pc:docMk/>
          <pc:sldMk cId="3605863193" sldId="347"/>
        </pc:sldMkLst>
        <pc:spChg chg="mod">
          <ac:chgData name="Naota，Tomonori(直田智義)" userId="6abc9ff7-ba6c-4d45-8f67-9706e00e2bfd" providerId="ADAL" clId="{509B1E28-0189-4F33-AD7B-AD9C8181597B}" dt="2025-06-18T07:30:39.484" v="3429" actId="20577"/>
          <ac:spMkLst>
            <pc:docMk/>
            <pc:sldMk cId="3605863193" sldId="347"/>
            <ac:spMk id="9" creationId="{8F8C6796-F628-8C96-E3F5-D7D78D79C742}"/>
          </ac:spMkLst>
        </pc:spChg>
        <pc:spChg chg="mod ord">
          <ac:chgData name="Naota，Tomonori(直田智義)" userId="6abc9ff7-ba6c-4d45-8f67-9706e00e2bfd" providerId="ADAL" clId="{509B1E28-0189-4F33-AD7B-AD9C8181597B}" dt="2025-06-18T07:58:25.047" v="3431" actId="1076"/>
          <ac:spMkLst>
            <pc:docMk/>
            <pc:sldMk cId="3605863193" sldId="347"/>
            <ac:spMk id="10" creationId="{4B8F74B8-8585-7585-F9DA-7CA92AF7E1F1}"/>
          </ac:spMkLst>
        </pc:spChg>
        <pc:picChg chg="add mod">
          <ac:chgData name="Naota，Tomonori(直田智義)" userId="6abc9ff7-ba6c-4d45-8f67-9706e00e2bfd" providerId="ADAL" clId="{509B1E28-0189-4F33-AD7B-AD9C8181597B}" dt="2025-06-18T06:48:15.845" v="1630" actId="14100"/>
          <ac:picMkLst>
            <pc:docMk/>
            <pc:sldMk cId="3605863193" sldId="347"/>
            <ac:picMk id="6" creationId="{A2936DF4-0477-7A7B-187D-0F67EE5A630E}"/>
          </ac:picMkLst>
        </pc:picChg>
      </pc:sldChg>
      <pc:sldChg chg="addSp modSp mod">
        <pc:chgData name="Naota，Tomonori(直田智義)" userId="6abc9ff7-ba6c-4d45-8f67-9706e00e2bfd" providerId="ADAL" clId="{509B1E28-0189-4F33-AD7B-AD9C8181597B}" dt="2025-06-18T08:50:58.859" v="4859" actId="14100"/>
        <pc:sldMkLst>
          <pc:docMk/>
          <pc:sldMk cId="1919813258" sldId="348"/>
        </pc:sldMkLst>
        <pc:spChg chg="add mod">
          <ac:chgData name="Naota，Tomonori(直田智義)" userId="6abc9ff7-ba6c-4d45-8f67-9706e00e2bfd" providerId="ADAL" clId="{509B1E28-0189-4F33-AD7B-AD9C8181597B}" dt="2025-06-18T08:50:58.859" v="4859" actId="14100"/>
          <ac:spMkLst>
            <pc:docMk/>
            <pc:sldMk cId="1919813258" sldId="348"/>
            <ac:spMk id="3" creationId="{7440A187-FB4B-CA78-CB13-EBD45A54987A}"/>
          </ac:spMkLst>
        </pc:spChg>
        <pc:spChg chg="mod">
          <ac:chgData name="Naota，Tomonori(直田智義)" userId="6abc9ff7-ba6c-4d45-8f67-9706e00e2bfd" providerId="ADAL" clId="{509B1E28-0189-4F33-AD7B-AD9C8181597B}" dt="2025-06-18T08:48:07.836" v="4786" actId="27636"/>
          <ac:spMkLst>
            <pc:docMk/>
            <pc:sldMk cId="1919813258" sldId="348"/>
            <ac:spMk id="10" creationId="{4B8F74B8-8585-7585-F9DA-7CA92AF7E1F1}"/>
          </ac:spMkLst>
        </pc:spChg>
      </pc:sldChg>
      <pc:sldChg chg="addSp delSp modSp add mod">
        <pc:chgData name="Naota，Tomonori(直田智義)" userId="6abc9ff7-ba6c-4d45-8f67-9706e00e2bfd" providerId="ADAL" clId="{509B1E28-0189-4F33-AD7B-AD9C8181597B}" dt="2025-06-18T07:16:22.737" v="2878" actId="207"/>
        <pc:sldMkLst>
          <pc:docMk/>
          <pc:sldMk cId="1087320652" sldId="361"/>
        </pc:sldMkLst>
        <pc:spChg chg="add mod">
          <ac:chgData name="Naota，Tomonori(直田智義)" userId="6abc9ff7-ba6c-4d45-8f67-9706e00e2bfd" providerId="ADAL" clId="{509B1E28-0189-4F33-AD7B-AD9C8181597B}" dt="2025-06-18T07:15:12.023" v="2874" actId="1076"/>
          <ac:spMkLst>
            <pc:docMk/>
            <pc:sldMk cId="1087320652" sldId="361"/>
            <ac:spMk id="7" creationId="{A0A91B3F-3632-2C2C-2615-E3095072DD80}"/>
          </ac:spMkLst>
        </pc:spChg>
        <pc:spChg chg="add mod">
          <ac:chgData name="Naota，Tomonori(直田智義)" userId="6abc9ff7-ba6c-4d45-8f67-9706e00e2bfd" providerId="ADAL" clId="{509B1E28-0189-4F33-AD7B-AD9C8181597B}" dt="2025-06-18T07:15:36.572" v="2877" actId="1076"/>
          <ac:spMkLst>
            <pc:docMk/>
            <pc:sldMk cId="1087320652" sldId="361"/>
            <ac:spMk id="8" creationId="{BE2E9897-2B23-2131-C3F6-DFAAF9FB17F0}"/>
          </ac:spMkLst>
        </pc:spChg>
        <pc:spChg chg="mod">
          <ac:chgData name="Naota，Tomonori(直田智義)" userId="6abc9ff7-ba6c-4d45-8f67-9706e00e2bfd" providerId="ADAL" clId="{509B1E28-0189-4F33-AD7B-AD9C8181597B}" dt="2025-06-18T06:59:14.774" v="2277"/>
          <ac:spMkLst>
            <pc:docMk/>
            <pc:sldMk cId="1087320652" sldId="361"/>
            <ac:spMk id="9" creationId="{D68D977A-7C0C-3F39-AFF2-FB57D8D907BB}"/>
          </ac:spMkLst>
        </pc:spChg>
        <pc:spChg chg="mod">
          <ac:chgData name="Naota，Tomonori(直田智義)" userId="6abc9ff7-ba6c-4d45-8f67-9706e00e2bfd" providerId="ADAL" clId="{509B1E28-0189-4F33-AD7B-AD9C8181597B}" dt="2025-06-18T07:16:22.737" v="2878" actId="207"/>
          <ac:spMkLst>
            <pc:docMk/>
            <pc:sldMk cId="1087320652" sldId="361"/>
            <ac:spMk id="10" creationId="{BD0BAEC3-F164-6BD5-935E-4E5415C81202}"/>
          </ac:spMkLst>
        </pc:spChg>
      </pc:sldChg>
      <pc:sldChg chg="add del">
        <pc:chgData name="Naota，Tomonori(直田智義)" userId="6abc9ff7-ba6c-4d45-8f67-9706e00e2bfd" providerId="ADAL" clId="{509B1E28-0189-4F33-AD7B-AD9C8181597B}" dt="2025-06-18T06:58:43.749" v="2252" actId="47"/>
        <pc:sldMkLst>
          <pc:docMk/>
          <pc:sldMk cId="1255277166" sldId="361"/>
        </pc:sldMkLst>
      </pc:sldChg>
      <pc:sldChg chg="add del">
        <pc:chgData name="Naota，Tomonori(直田智義)" userId="6abc9ff7-ba6c-4d45-8f67-9706e00e2bfd" providerId="ADAL" clId="{509B1E28-0189-4F33-AD7B-AD9C8181597B}" dt="2025-06-18T06:56:41.253" v="2151"/>
        <pc:sldMkLst>
          <pc:docMk/>
          <pc:sldMk cId="1795978981" sldId="361"/>
        </pc:sldMkLst>
      </pc:sldChg>
      <pc:sldChg chg="add del">
        <pc:chgData name="Naota，Tomonori(直田智義)" userId="6abc9ff7-ba6c-4d45-8f67-9706e00e2bfd" providerId="ADAL" clId="{509B1E28-0189-4F33-AD7B-AD9C8181597B}" dt="2025-06-18T06:58:56.900" v="2254"/>
        <pc:sldMkLst>
          <pc:docMk/>
          <pc:sldMk cId="1925068459" sldId="361"/>
        </pc:sldMkLst>
      </pc:sldChg>
    </pc:docChg>
  </pc:docChgLst>
  <pc:docChgLst>
    <pc:chgData name="Naota，Tomonori(直田智義)" userId="6abc9ff7-ba6c-4d45-8f67-9706e00e2bfd" providerId="ADAL" clId="{F77D96C8-1336-4F50-890B-8E71BCE935FF}"/>
    <pc:docChg chg="modSld">
      <pc:chgData name="Naota，Tomonori(直田智義)" userId="6abc9ff7-ba6c-4d45-8f67-9706e00e2bfd" providerId="ADAL" clId="{F77D96C8-1336-4F50-890B-8E71BCE935FF}" dt="2025-06-27T07:48:26.645" v="26" actId="20577"/>
      <pc:docMkLst>
        <pc:docMk/>
      </pc:docMkLst>
      <pc:sldChg chg="modSp mod">
        <pc:chgData name="Naota，Tomonori(直田智義)" userId="6abc9ff7-ba6c-4d45-8f67-9706e00e2bfd" providerId="ADAL" clId="{F77D96C8-1336-4F50-890B-8E71BCE935FF}" dt="2025-06-27T07:20:58.772" v="11" actId="20577"/>
        <pc:sldMkLst>
          <pc:docMk/>
          <pc:sldMk cId="4096291271" sldId="332"/>
        </pc:sldMkLst>
        <pc:spChg chg="mod">
          <ac:chgData name="Naota，Tomonori(直田智義)" userId="6abc9ff7-ba6c-4d45-8f67-9706e00e2bfd" providerId="ADAL" clId="{F77D96C8-1336-4F50-890B-8E71BCE935FF}" dt="2025-06-27T07:20:58.772" v="11" actId="20577"/>
          <ac:spMkLst>
            <pc:docMk/>
            <pc:sldMk cId="4096291271" sldId="332"/>
            <ac:spMk id="10" creationId="{DEBEE793-6344-BF55-1FF9-A5FC43E99328}"/>
          </ac:spMkLst>
        </pc:spChg>
      </pc:sldChg>
      <pc:sldChg chg="modSp mod">
        <pc:chgData name="Naota，Tomonori(直田智義)" userId="6abc9ff7-ba6c-4d45-8f67-9706e00e2bfd" providerId="ADAL" clId="{F77D96C8-1336-4F50-890B-8E71BCE935FF}" dt="2025-06-27T07:48:26.645" v="26" actId="20577"/>
        <pc:sldMkLst>
          <pc:docMk/>
          <pc:sldMk cId="3151232751" sldId="359"/>
        </pc:sldMkLst>
      </pc:sldChg>
    </pc:docChg>
  </pc:docChgLst>
  <pc:docChgLst>
    <pc:chgData name="Naota，Tomonori(直田智義)" userId="6abc9ff7-ba6c-4d45-8f67-9706e00e2bfd" providerId="ADAL" clId="{F7FC6E92-C788-41BE-B04C-EA06E409C632}"/>
    <pc:docChg chg="custSel modSld">
      <pc:chgData name="Naota，Tomonori(直田智義)" userId="6abc9ff7-ba6c-4d45-8f67-9706e00e2bfd" providerId="ADAL" clId="{F7FC6E92-C788-41BE-B04C-EA06E409C632}" dt="2025-07-01T03:11:47.661" v="98" actId="14100"/>
      <pc:docMkLst>
        <pc:docMk/>
      </pc:docMkLst>
      <pc:sldChg chg="modSp mod">
        <pc:chgData name="Naota，Tomonori(直田智義)" userId="6abc9ff7-ba6c-4d45-8f67-9706e00e2bfd" providerId="ADAL" clId="{F7FC6E92-C788-41BE-B04C-EA06E409C632}" dt="2025-07-01T03:11:12.651" v="72" actId="20577"/>
        <pc:sldMkLst>
          <pc:docMk/>
          <pc:sldMk cId="3208016188" sldId="330"/>
        </pc:sldMkLst>
        <pc:spChg chg="mod">
          <ac:chgData name="Naota，Tomonori(直田智義)" userId="6abc9ff7-ba6c-4d45-8f67-9706e00e2bfd" providerId="ADAL" clId="{F7FC6E92-C788-41BE-B04C-EA06E409C632}" dt="2025-07-01T03:11:12.651" v="72" actId="20577"/>
          <ac:spMkLst>
            <pc:docMk/>
            <pc:sldMk cId="3208016188" sldId="330"/>
            <ac:spMk id="3" creationId="{28704689-FEEA-1190-CAD1-49BF83DF2B44}"/>
          </ac:spMkLst>
        </pc:spChg>
      </pc:sldChg>
      <pc:sldChg chg="modSp mod">
        <pc:chgData name="Naota，Tomonori(直田智義)" userId="6abc9ff7-ba6c-4d45-8f67-9706e00e2bfd" providerId="ADAL" clId="{F7FC6E92-C788-41BE-B04C-EA06E409C632}" dt="2025-07-01T03:08:26.143" v="67" actId="20577"/>
        <pc:sldMkLst>
          <pc:docMk/>
          <pc:sldMk cId="219825842" sldId="339"/>
        </pc:sldMkLst>
        <pc:spChg chg="mod">
          <ac:chgData name="Naota，Tomonori(直田智義)" userId="6abc9ff7-ba6c-4d45-8f67-9706e00e2bfd" providerId="ADAL" clId="{F7FC6E92-C788-41BE-B04C-EA06E409C632}" dt="2025-07-01T03:08:26.143" v="67" actId="20577"/>
          <ac:spMkLst>
            <pc:docMk/>
            <pc:sldMk cId="219825842" sldId="339"/>
            <ac:spMk id="10" creationId="{4B8F74B8-8585-7585-F9DA-7CA92AF7E1F1}"/>
          </ac:spMkLst>
        </pc:spChg>
      </pc:sldChg>
      <pc:sldChg chg="modSp mod">
        <pc:chgData name="Naota，Tomonori(直田智義)" userId="6abc9ff7-ba6c-4d45-8f67-9706e00e2bfd" providerId="ADAL" clId="{F7FC6E92-C788-41BE-B04C-EA06E409C632}" dt="2025-07-01T03:11:31.353" v="87" actId="20577"/>
        <pc:sldMkLst>
          <pc:docMk/>
          <pc:sldMk cId="1771988089" sldId="341"/>
        </pc:sldMkLst>
      </pc:sldChg>
      <pc:sldChg chg="modSp mod">
        <pc:chgData name="Naota，Tomonori(直田智義)" userId="6abc9ff7-ba6c-4d45-8f67-9706e00e2bfd" providerId="ADAL" clId="{F7FC6E92-C788-41BE-B04C-EA06E409C632}" dt="2025-07-01T03:11:47.661" v="98" actId="14100"/>
        <pc:sldMkLst>
          <pc:docMk/>
          <pc:sldMk cId="2451343170" sldId="346"/>
        </pc:sldMkLst>
      </pc:sldChg>
      <pc:sldChg chg="modSp mod">
        <pc:chgData name="Naota，Tomonori(直田智義)" userId="6abc9ff7-ba6c-4d45-8f67-9706e00e2bfd" providerId="ADAL" clId="{F7FC6E92-C788-41BE-B04C-EA06E409C632}" dt="2025-07-01T03:11:37.377" v="92" actId="20577"/>
        <pc:sldMkLst>
          <pc:docMk/>
          <pc:sldMk cId="1919813258" sldId="348"/>
        </pc:sldMkLst>
        <pc:spChg chg="mod">
          <ac:chgData name="Naota，Tomonori(直田智義)" userId="6abc9ff7-ba6c-4d45-8f67-9706e00e2bfd" providerId="ADAL" clId="{F7FC6E92-C788-41BE-B04C-EA06E409C632}" dt="2025-07-01T03:11:37.377" v="92" actId="20577"/>
          <ac:spMkLst>
            <pc:docMk/>
            <pc:sldMk cId="1919813258" sldId="348"/>
            <ac:spMk id="10" creationId="{4B8F74B8-8585-7585-F9DA-7CA92AF7E1F1}"/>
          </ac:spMkLst>
        </pc:spChg>
      </pc:sldChg>
    </pc:docChg>
  </pc:docChgLst>
  <pc:docChgLst>
    <pc:chgData name="Naota，Tomonori(直田智義)" userId="6abc9ff7-ba6c-4d45-8f67-9706e00e2bfd" providerId="ADAL" clId="{C6CE8E42-342E-4310-8CBC-FAEBAC62F32F}"/>
    <pc:docChg chg="custSel modSld">
      <pc:chgData name="Naota，Tomonori(直田智義)" userId="6abc9ff7-ba6c-4d45-8f67-9706e00e2bfd" providerId="ADAL" clId="{C6CE8E42-342E-4310-8CBC-FAEBAC62F32F}" dt="2025-07-01T07:19:34.275" v="46" actId="1035"/>
      <pc:docMkLst>
        <pc:docMk/>
      </pc:docMkLst>
      <pc:sldChg chg="modSp mod">
        <pc:chgData name="Naota，Tomonori(直田智義)" userId="6abc9ff7-ba6c-4d45-8f67-9706e00e2bfd" providerId="ADAL" clId="{C6CE8E42-342E-4310-8CBC-FAEBAC62F32F}" dt="2025-07-01T07:14:59.636" v="10" actId="14100"/>
        <pc:sldMkLst>
          <pc:docMk/>
          <pc:sldMk cId="1771988089" sldId="341"/>
        </pc:sldMkLst>
      </pc:sldChg>
      <pc:sldChg chg="addSp delSp modSp mod">
        <pc:chgData name="Naota，Tomonori(直田智義)" userId="6abc9ff7-ba6c-4d45-8f67-9706e00e2bfd" providerId="ADAL" clId="{C6CE8E42-342E-4310-8CBC-FAEBAC62F32F}" dt="2025-07-01T07:19:34.275" v="46" actId="1035"/>
        <pc:sldMkLst>
          <pc:docMk/>
          <pc:sldMk cId="598232959" sldId="362"/>
        </pc:sldMkLst>
        <pc:picChg chg="add mod modCrop">
          <ac:chgData name="Naota，Tomonori(直田智義)" userId="6abc9ff7-ba6c-4d45-8f67-9706e00e2bfd" providerId="ADAL" clId="{C6CE8E42-342E-4310-8CBC-FAEBAC62F32F}" dt="2025-07-01T07:19:34.275" v="46" actId="1035"/>
          <ac:picMkLst>
            <pc:docMk/>
            <pc:sldMk cId="598232959" sldId="362"/>
            <ac:picMk id="7" creationId="{3163E0E6-765A-FD14-A603-C60DE81F5D70}"/>
          </ac:picMkLst>
        </pc:picChg>
      </pc:sldChg>
    </pc:docChg>
  </pc:docChgLst>
  <pc:docChgLst>
    <pc:chgData name="Naota，Tomonori(直田智義)" userId="6abc9ff7-ba6c-4d45-8f67-9706e00e2bfd" providerId="ADAL" clId="{849B40A2-6E30-484A-B762-03C67FDA9DEE}"/>
    <pc:docChg chg="undo custSel delSld modSld modSection">
      <pc:chgData name="Naota，Tomonori(直田智義)" userId="6abc9ff7-ba6c-4d45-8f67-9706e00e2bfd" providerId="ADAL" clId="{849B40A2-6E30-484A-B762-03C67FDA9DEE}" dt="2025-06-20T02:51:40.767" v="727" actId="14100"/>
      <pc:docMkLst>
        <pc:docMk/>
      </pc:docMkLst>
      <pc:sldChg chg="modSp mod">
        <pc:chgData name="Naota，Tomonori(直田智義)" userId="6abc9ff7-ba6c-4d45-8f67-9706e00e2bfd" providerId="ADAL" clId="{849B40A2-6E30-484A-B762-03C67FDA9DEE}" dt="2025-06-20T02:19:10.570" v="440" actId="20577"/>
        <pc:sldMkLst>
          <pc:docMk/>
          <pc:sldMk cId="4013460934" sldId="336"/>
        </pc:sldMkLst>
        <pc:spChg chg="mod">
          <ac:chgData name="Naota，Tomonori(直田智義)" userId="6abc9ff7-ba6c-4d45-8f67-9706e00e2bfd" providerId="ADAL" clId="{849B40A2-6E30-484A-B762-03C67FDA9DEE}" dt="2025-06-20T02:19:10.570" v="440" actId="20577"/>
          <ac:spMkLst>
            <pc:docMk/>
            <pc:sldMk cId="4013460934" sldId="336"/>
            <ac:spMk id="3" creationId="{28704689-FEEA-1190-CAD1-49BF83DF2B44}"/>
          </ac:spMkLst>
        </pc:spChg>
      </pc:sldChg>
      <pc:sldChg chg="addSp delSp modSp mod">
        <pc:chgData name="Naota，Tomonori(直田智義)" userId="6abc9ff7-ba6c-4d45-8f67-9706e00e2bfd" providerId="ADAL" clId="{849B40A2-6E30-484A-B762-03C67FDA9DEE}" dt="2025-06-20T02:51:40.767" v="727" actId="14100"/>
        <pc:sldMkLst>
          <pc:docMk/>
          <pc:sldMk cId="2346792511" sldId="337"/>
        </pc:sldMkLst>
        <pc:spChg chg="mod">
          <ac:chgData name="Naota，Tomonori(直田智義)" userId="6abc9ff7-ba6c-4d45-8f67-9706e00e2bfd" providerId="ADAL" clId="{849B40A2-6E30-484A-B762-03C67FDA9DEE}" dt="2025-06-20T02:51:07.958" v="725" actId="20577"/>
          <ac:spMkLst>
            <pc:docMk/>
            <pc:sldMk cId="2346792511" sldId="337"/>
            <ac:spMk id="8" creationId="{7F91A8E2-CA4A-1C61-122F-F5C602622612}"/>
          </ac:spMkLst>
        </pc:spChg>
        <pc:picChg chg="add mod modCrop">
          <ac:chgData name="Naota，Tomonori(直田智義)" userId="6abc9ff7-ba6c-4d45-8f67-9706e00e2bfd" providerId="ADAL" clId="{849B40A2-6E30-484A-B762-03C67FDA9DEE}" dt="2025-06-20T02:49:13.491" v="694" actId="1076"/>
          <ac:picMkLst>
            <pc:docMk/>
            <pc:sldMk cId="2346792511" sldId="337"/>
            <ac:picMk id="3" creationId="{09400486-8DD7-C436-24C2-87EBF470F00C}"/>
          </ac:picMkLst>
        </pc:picChg>
        <pc:picChg chg="add mod">
          <ac:chgData name="Naota，Tomonori(直田智義)" userId="6abc9ff7-ba6c-4d45-8f67-9706e00e2bfd" providerId="ADAL" clId="{849B40A2-6E30-484A-B762-03C67FDA9DEE}" dt="2025-06-20T02:51:40.767" v="727" actId="14100"/>
          <ac:picMkLst>
            <pc:docMk/>
            <pc:sldMk cId="2346792511" sldId="337"/>
            <ac:picMk id="6" creationId="{FA9A8BAC-A28E-DE8F-5241-C5B0FEBF74C8}"/>
          </ac:picMkLst>
        </pc:picChg>
        <pc:cxnChg chg="add mod">
          <ac:chgData name="Naota，Tomonori(直田智義)" userId="6abc9ff7-ba6c-4d45-8f67-9706e00e2bfd" providerId="ADAL" clId="{849B40A2-6E30-484A-B762-03C67FDA9DEE}" dt="2025-06-20T02:49:45.786" v="705" actId="14100"/>
          <ac:cxnSpMkLst>
            <pc:docMk/>
            <pc:sldMk cId="2346792511" sldId="337"/>
            <ac:cxnSpMk id="13" creationId="{CA010FDD-EA18-8E0C-6715-BD799BB417A5}"/>
          </ac:cxnSpMkLst>
        </pc:cxnChg>
        <pc:cxnChg chg="add mod">
          <ac:chgData name="Naota，Tomonori(直田智義)" userId="6abc9ff7-ba6c-4d45-8f67-9706e00e2bfd" providerId="ADAL" clId="{849B40A2-6E30-484A-B762-03C67FDA9DEE}" dt="2025-06-20T02:49:57.186" v="708" actId="14100"/>
          <ac:cxnSpMkLst>
            <pc:docMk/>
            <pc:sldMk cId="2346792511" sldId="337"/>
            <ac:cxnSpMk id="15" creationId="{5AA3EAC3-D1B4-9B58-47BE-9066144425C3}"/>
          </ac:cxnSpMkLst>
        </pc:cxnChg>
      </pc:sldChg>
      <pc:sldChg chg="modSp mod">
        <pc:chgData name="Naota，Tomonori(直田智義)" userId="6abc9ff7-ba6c-4d45-8f67-9706e00e2bfd" providerId="ADAL" clId="{849B40A2-6E30-484A-B762-03C67FDA9DEE}" dt="2025-06-20T01:15:28.239" v="3" actId="14100"/>
        <pc:sldMkLst>
          <pc:docMk/>
          <pc:sldMk cId="219825842" sldId="339"/>
        </pc:sldMkLst>
        <pc:spChg chg="mod">
          <ac:chgData name="Naota，Tomonori(直田智義)" userId="6abc9ff7-ba6c-4d45-8f67-9706e00e2bfd" providerId="ADAL" clId="{849B40A2-6E30-484A-B762-03C67FDA9DEE}" dt="2025-06-20T01:15:28.239" v="3" actId="14100"/>
          <ac:spMkLst>
            <pc:docMk/>
            <pc:sldMk cId="219825842" sldId="339"/>
            <ac:spMk id="10" creationId="{4B8F74B8-8585-7585-F9DA-7CA92AF7E1F1}"/>
          </ac:spMkLst>
        </pc:spChg>
      </pc:sldChg>
      <pc:sldChg chg="modSp mod">
        <pc:chgData name="Naota，Tomonori(直田智義)" userId="6abc9ff7-ba6c-4d45-8f67-9706e00e2bfd" providerId="ADAL" clId="{849B40A2-6E30-484A-B762-03C67FDA9DEE}" dt="2025-06-20T01:15:14.619" v="2" actId="14100"/>
        <pc:sldMkLst>
          <pc:docMk/>
          <pc:sldMk cId="2483469837" sldId="340"/>
        </pc:sldMkLst>
      </pc:sldChg>
      <pc:sldChg chg="modSp mod">
        <pc:chgData name="Naota，Tomonori(直田智義)" userId="6abc9ff7-ba6c-4d45-8f67-9706e00e2bfd" providerId="ADAL" clId="{849B40A2-6E30-484A-B762-03C67FDA9DEE}" dt="2025-06-20T01:16:13.519" v="11" actId="14100"/>
        <pc:sldMkLst>
          <pc:docMk/>
          <pc:sldMk cId="1771988089" sldId="341"/>
        </pc:sldMkLst>
      </pc:sldChg>
      <pc:sldChg chg="addSp modSp mod">
        <pc:chgData name="Naota，Tomonori(直田智義)" userId="6abc9ff7-ba6c-4d45-8f67-9706e00e2bfd" providerId="ADAL" clId="{849B40A2-6E30-484A-B762-03C67FDA9DEE}" dt="2025-06-20T01:25:04.999" v="64" actId="14100"/>
        <pc:sldMkLst>
          <pc:docMk/>
          <pc:sldMk cId="2451343170" sldId="346"/>
        </pc:sldMkLst>
      </pc:sldChg>
      <pc:sldChg chg="modSp mod">
        <pc:chgData name="Naota，Tomonori(直田智義)" userId="6abc9ff7-ba6c-4d45-8f67-9706e00e2bfd" providerId="ADAL" clId="{849B40A2-6E30-484A-B762-03C67FDA9DEE}" dt="2025-06-20T01:38:17.823" v="65" actId="207"/>
        <pc:sldMkLst>
          <pc:docMk/>
          <pc:sldMk cId="3419309090" sldId="351"/>
        </pc:sldMkLst>
      </pc:sldChg>
      <pc:sldChg chg="modSp mod">
        <pc:chgData name="Naota，Tomonori(直田智義)" userId="6abc9ff7-ba6c-4d45-8f67-9706e00e2bfd" providerId="ADAL" clId="{849B40A2-6E30-484A-B762-03C67FDA9DEE}" dt="2025-06-20T01:40:35.782" v="138" actId="20577"/>
        <pc:sldMkLst>
          <pc:docMk/>
          <pc:sldMk cId="355623560" sldId="352"/>
        </pc:sldMkLst>
      </pc:sldChg>
      <pc:sldChg chg="modSp mod">
        <pc:chgData name="Naota，Tomonori(直田智義)" userId="6abc9ff7-ba6c-4d45-8f67-9706e00e2bfd" providerId="ADAL" clId="{849B40A2-6E30-484A-B762-03C67FDA9DEE}" dt="2025-06-20T02:40:52.192" v="498" actId="207"/>
        <pc:sldMkLst>
          <pc:docMk/>
          <pc:sldMk cId="3595712393" sldId="353"/>
        </pc:sldMkLst>
        <pc:spChg chg="mod">
          <ac:chgData name="Naota，Tomonori(直田智義)" userId="6abc9ff7-ba6c-4d45-8f67-9706e00e2bfd" providerId="ADAL" clId="{849B40A2-6E30-484A-B762-03C67FDA9DEE}" dt="2025-06-20T02:40:52.192" v="498" actId="207"/>
          <ac:spMkLst>
            <pc:docMk/>
            <pc:sldMk cId="3595712393" sldId="353"/>
            <ac:spMk id="7" creationId="{D821E1CC-F3AA-01F4-7328-198932D9502B}"/>
          </ac:spMkLst>
        </pc:spChg>
        <pc:spChg chg="mod">
          <ac:chgData name="Naota，Tomonori(直田智義)" userId="6abc9ff7-ba6c-4d45-8f67-9706e00e2bfd" providerId="ADAL" clId="{849B40A2-6E30-484A-B762-03C67FDA9DEE}" dt="2025-06-20T02:40:30.167" v="493" actId="207"/>
          <ac:spMkLst>
            <pc:docMk/>
            <pc:sldMk cId="3595712393" sldId="353"/>
            <ac:spMk id="8" creationId="{C3B606ED-57C4-D9C9-772D-E03FB105AD45}"/>
          </ac:spMkLst>
        </pc:spChg>
        <pc:spChg chg="mod">
          <ac:chgData name="Naota，Tomonori(直田智義)" userId="6abc9ff7-ba6c-4d45-8f67-9706e00e2bfd" providerId="ADAL" clId="{849B40A2-6E30-484A-B762-03C67FDA9DEE}" dt="2025-06-20T02:40:34.078" v="495" actId="207"/>
          <ac:spMkLst>
            <pc:docMk/>
            <pc:sldMk cId="3595712393" sldId="353"/>
            <ac:spMk id="10" creationId="{4B8F74B8-8585-7585-F9DA-7CA92AF7E1F1}"/>
          </ac:spMkLst>
        </pc:spChg>
      </pc:sldChg>
      <pc:sldChg chg="addSp delSp modSp mod">
        <pc:chgData name="Naota，Tomonori(直田智義)" userId="6abc9ff7-ba6c-4d45-8f67-9706e00e2bfd" providerId="ADAL" clId="{849B40A2-6E30-484A-B762-03C67FDA9DEE}" dt="2025-06-20T02:39:46.138" v="488" actId="207"/>
        <pc:sldMkLst>
          <pc:docMk/>
          <pc:sldMk cId="1726777595" sldId="354"/>
        </pc:sldMkLst>
        <pc:spChg chg="mod">
          <ac:chgData name="Naota，Tomonori(直田智義)" userId="6abc9ff7-ba6c-4d45-8f67-9706e00e2bfd" providerId="ADAL" clId="{849B40A2-6E30-484A-B762-03C67FDA9DEE}" dt="2025-06-20T02:39:46.138" v="488" actId="207"/>
          <ac:spMkLst>
            <pc:docMk/>
            <pc:sldMk cId="1726777595" sldId="354"/>
            <ac:spMk id="10" creationId="{4B8F74B8-8585-7585-F9DA-7CA92AF7E1F1}"/>
          </ac:spMkLst>
        </pc:spChg>
        <pc:grpChg chg="mod ord">
          <ac:chgData name="Naota，Tomonori(直田智義)" userId="6abc9ff7-ba6c-4d45-8f67-9706e00e2bfd" providerId="ADAL" clId="{849B40A2-6E30-484A-B762-03C67FDA9DEE}" dt="2025-06-20T01:45:58.182" v="147" actId="1076"/>
          <ac:grpSpMkLst>
            <pc:docMk/>
            <pc:sldMk cId="1726777595" sldId="354"/>
            <ac:grpSpMk id="13" creationId="{F761E49A-6766-E589-B131-0602D5D0B15A}"/>
          </ac:grpSpMkLst>
        </pc:grpChg>
        <pc:picChg chg="add mod">
          <ac:chgData name="Naota，Tomonori(直田智義)" userId="6abc9ff7-ba6c-4d45-8f67-9706e00e2bfd" providerId="ADAL" clId="{849B40A2-6E30-484A-B762-03C67FDA9DEE}" dt="2025-06-20T01:46:01.360" v="148" actId="1076"/>
          <ac:picMkLst>
            <pc:docMk/>
            <pc:sldMk cId="1726777595" sldId="354"/>
            <ac:picMk id="12" creationId="{1B3C7F5D-0260-E202-495D-E1DFF260CE07}"/>
          </ac:picMkLst>
        </pc:picChg>
        <pc:picChg chg="add mod">
          <ac:chgData name="Naota，Tomonori(直田智義)" userId="6abc9ff7-ba6c-4d45-8f67-9706e00e2bfd" providerId="ADAL" clId="{849B40A2-6E30-484A-B762-03C67FDA9DEE}" dt="2025-06-20T01:57:56.516" v="189" actId="1076"/>
          <ac:picMkLst>
            <pc:docMk/>
            <pc:sldMk cId="1726777595" sldId="354"/>
            <ac:picMk id="14" creationId="{5B2C0059-7242-7337-3A59-93AE93C0F053}"/>
          </ac:picMkLst>
        </pc:picChg>
      </pc:sldChg>
      <pc:sldChg chg="addSp delSp modSp mod">
        <pc:chgData name="Naota，Tomonori(直田智義)" userId="6abc9ff7-ba6c-4d45-8f67-9706e00e2bfd" providerId="ADAL" clId="{849B40A2-6E30-484A-B762-03C67FDA9DEE}" dt="2025-06-20T02:39:27.396" v="485" actId="207"/>
        <pc:sldMkLst>
          <pc:docMk/>
          <pc:sldMk cId="3702759780" sldId="355"/>
        </pc:sldMkLst>
        <pc:spChg chg="mod">
          <ac:chgData name="Naota，Tomonori(直田智義)" userId="6abc9ff7-ba6c-4d45-8f67-9706e00e2bfd" providerId="ADAL" clId="{849B40A2-6E30-484A-B762-03C67FDA9DEE}" dt="2025-06-20T02:39:27.396" v="485" actId="207"/>
          <ac:spMkLst>
            <pc:docMk/>
            <pc:sldMk cId="3702759780" sldId="355"/>
            <ac:spMk id="10" creationId="{4B8F74B8-8585-7585-F9DA-7CA92AF7E1F1}"/>
          </ac:spMkLst>
        </pc:spChg>
        <pc:picChg chg="add mod modCrop">
          <ac:chgData name="Naota，Tomonori(直田智義)" userId="6abc9ff7-ba6c-4d45-8f67-9706e00e2bfd" providerId="ADAL" clId="{849B40A2-6E30-484A-B762-03C67FDA9DEE}" dt="2025-06-20T02:10:04.116" v="388" actId="1076"/>
          <ac:picMkLst>
            <pc:docMk/>
            <pc:sldMk cId="3702759780" sldId="355"/>
            <ac:picMk id="3" creationId="{7FF2BF74-51D2-3569-4339-86CC7218434F}"/>
          </ac:picMkLst>
        </pc:picChg>
        <pc:picChg chg="add mod">
          <ac:chgData name="Naota，Tomonori(直田智義)" userId="6abc9ff7-ba6c-4d45-8f67-9706e00e2bfd" providerId="ADAL" clId="{849B40A2-6E30-484A-B762-03C67FDA9DEE}" dt="2025-06-20T02:12:09.154" v="395" actId="14100"/>
          <ac:picMkLst>
            <pc:docMk/>
            <pc:sldMk cId="3702759780" sldId="355"/>
            <ac:picMk id="7" creationId="{D561D1F2-3677-FC6F-E718-7194B81B5F79}"/>
          </ac:picMkLst>
        </pc:picChg>
      </pc:sldChg>
      <pc:sldChg chg="del">
        <pc:chgData name="Naota，Tomonori(直田智義)" userId="6abc9ff7-ba6c-4d45-8f67-9706e00e2bfd" providerId="ADAL" clId="{849B40A2-6E30-484A-B762-03C67FDA9DEE}" dt="2025-06-20T02:19:04.343" v="434" actId="47"/>
        <pc:sldMkLst>
          <pc:docMk/>
          <pc:sldMk cId="47468911" sldId="356"/>
        </pc:sldMkLst>
      </pc:sldChg>
      <pc:sldChg chg="modSp mod">
        <pc:chgData name="Naota，Tomonori(直田智義)" userId="6abc9ff7-ba6c-4d45-8f67-9706e00e2bfd" providerId="ADAL" clId="{849B40A2-6E30-484A-B762-03C67FDA9DEE}" dt="2025-06-20T02:39:09.408" v="482" actId="207"/>
        <pc:sldMkLst>
          <pc:docMk/>
          <pc:sldMk cId="1150717239" sldId="357"/>
        </pc:sldMkLst>
        <pc:spChg chg="mod">
          <ac:chgData name="Naota，Tomonori(直田智義)" userId="6abc9ff7-ba6c-4d45-8f67-9706e00e2bfd" providerId="ADAL" clId="{849B40A2-6E30-484A-B762-03C67FDA9DEE}" dt="2025-06-20T02:39:09.408" v="482" actId="207"/>
          <ac:spMkLst>
            <pc:docMk/>
            <pc:sldMk cId="1150717239" sldId="357"/>
            <ac:spMk id="8" creationId="{7F91A8E2-CA4A-1C61-122F-F5C602622612}"/>
          </ac:spMkLst>
        </pc:spChg>
      </pc:sldChg>
      <pc:sldChg chg="modSp mod">
        <pc:chgData name="Naota，Tomonori(直田智義)" userId="6abc9ff7-ba6c-4d45-8f67-9706e00e2bfd" providerId="ADAL" clId="{849B40A2-6E30-484A-B762-03C67FDA9DEE}" dt="2025-06-20T02:41:16.274" v="499" actId="207"/>
        <pc:sldMkLst>
          <pc:docMk/>
          <pc:sldMk cId="789825337" sldId="358"/>
        </pc:sldMkLst>
        <pc:spChg chg="mod">
          <ac:chgData name="Naota，Tomonori(直田智義)" userId="6abc9ff7-ba6c-4d45-8f67-9706e00e2bfd" providerId="ADAL" clId="{849B40A2-6E30-484A-B762-03C67FDA9DEE}" dt="2025-06-20T02:41:16.274" v="499" actId="207"/>
          <ac:spMkLst>
            <pc:docMk/>
            <pc:sldMk cId="789825337" sldId="358"/>
            <ac:spMk id="8" creationId="{7F91A8E2-CA4A-1C61-122F-F5C602622612}"/>
          </ac:spMkLst>
        </pc:spChg>
      </pc:sldChg>
    </pc:docChg>
  </pc:docChgLst>
  <pc:docChgLst>
    <pc:chgData name="Naota，Tomonori(直田智義)" userId="6abc9ff7-ba6c-4d45-8f67-9706e00e2bfd" providerId="ADAL" clId="{890EF125-1438-4707-B496-63B9A5D1E842}"/>
    <pc:docChg chg="undo custSel modSld">
      <pc:chgData name="Naota，Tomonori(直田智義)" userId="6abc9ff7-ba6c-4d45-8f67-9706e00e2bfd" providerId="ADAL" clId="{890EF125-1438-4707-B496-63B9A5D1E842}" dt="2025-06-16T06:02:15.863" v="1057" actId="20577"/>
      <pc:docMkLst>
        <pc:docMk/>
      </pc:docMkLst>
      <pc:sldChg chg="modSp mod">
        <pc:chgData name="Naota，Tomonori(直田智義)" userId="6abc9ff7-ba6c-4d45-8f67-9706e00e2bfd" providerId="ADAL" clId="{890EF125-1438-4707-B496-63B9A5D1E842}" dt="2025-06-16T04:49:38.033" v="69" actId="207"/>
        <pc:sldMkLst>
          <pc:docMk/>
          <pc:sldMk cId="2900997449" sldId="295"/>
        </pc:sldMkLst>
        <pc:spChg chg="mod">
          <ac:chgData name="Naota，Tomonori(直田智義)" userId="6abc9ff7-ba6c-4d45-8f67-9706e00e2bfd" providerId="ADAL" clId="{890EF125-1438-4707-B496-63B9A5D1E842}" dt="2025-06-16T04:49:38.033" v="69" actId="207"/>
          <ac:spMkLst>
            <pc:docMk/>
            <pc:sldMk cId="2900997449" sldId="295"/>
            <ac:spMk id="6" creationId="{08350B6B-68A0-FEA3-198C-46475D539E0E}"/>
          </ac:spMkLst>
        </pc:spChg>
      </pc:sldChg>
      <pc:sldChg chg="modSp mod">
        <pc:chgData name="Naota，Tomonori(直田智義)" userId="6abc9ff7-ba6c-4d45-8f67-9706e00e2bfd" providerId="ADAL" clId="{890EF125-1438-4707-B496-63B9A5D1E842}" dt="2025-06-16T04:56:15.632" v="225" actId="20577"/>
        <pc:sldMkLst>
          <pc:docMk/>
          <pc:sldMk cId="3208016188" sldId="330"/>
        </pc:sldMkLst>
        <pc:spChg chg="mod">
          <ac:chgData name="Naota，Tomonori(直田智義)" userId="6abc9ff7-ba6c-4d45-8f67-9706e00e2bfd" providerId="ADAL" clId="{890EF125-1438-4707-B496-63B9A5D1E842}" dt="2025-06-16T04:55:59.889" v="223" actId="115"/>
          <ac:spMkLst>
            <pc:docMk/>
            <pc:sldMk cId="3208016188" sldId="330"/>
            <ac:spMk id="3" creationId="{28704689-FEEA-1190-CAD1-49BF83DF2B44}"/>
          </ac:spMkLst>
        </pc:spChg>
        <pc:spChg chg="mod">
          <ac:chgData name="Naota，Tomonori(直田智義)" userId="6abc9ff7-ba6c-4d45-8f67-9706e00e2bfd" providerId="ADAL" clId="{890EF125-1438-4707-B496-63B9A5D1E842}" dt="2025-06-16T04:56:15.632" v="225" actId="20577"/>
          <ac:spMkLst>
            <pc:docMk/>
            <pc:sldMk cId="3208016188" sldId="330"/>
            <ac:spMk id="5" creationId="{15F41C77-F120-E818-F268-0FA9E29919AA}"/>
          </ac:spMkLst>
        </pc:spChg>
      </pc:sldChg>
      <pc:sldChg chg="addSp delSp modSp mod">
        <pc:chgData name="Naota，Tomonori(直田智義)" userId="6abc9ff7-ba6c-4d45-8f67-9706e00e2bfd" providerId="ADAL" clId="{890EF125-1438-4707-B496-63B9A5D1E842}" dt="2025-06-16T05:26:43.087" v="637" actId="20577"/>
        <pc:sldMkLst>
          <pc:docMk/>
          <pc:sldMk cId="219825842" sldId="339"/>
        </pc:sldMkLst>
        <pc:spChg chg="mod">
          <ac:chgData name="Naota，Tomonori(直田智義)" userId="6abc9ff7-ba6c-4d45-8f67-9706e00e2bfd" providerId="ADAL" clId="{890EF125-1438-4707-B496-63B9A5D1E842}" dt="2025-06-16T05:26:43.087" v="637" actId="20577"/>
          <ac:spMkLst>
            <pc:docMk/>
            <pc:sldMk cId="219825842" sldId="339"/>
            <ac:spMk id="10" creationId="{4B8F74B8-8585-7585-F9DA-7CA92AF7E1F1}"/>
          </ac:spMkLst>
        </pc:spChg>
        <pc:picChg chg="add mod modCrop">
          <ac:chgData name="Naota，Tomonori(直田智義)" userId="6abc9ff7-ba6c-4d45-8f67-9706e00e2bfd" providerId="ADAL" clId="{890EF125-1438-4707-B496-63B9A5D1E842}" dt="2025-06-16T05:03:16.309" v="235" actId="14100"/>
          <ac:picMkLst>
            <pc:docMk/>
            <pc:sldMk cId="219825842" sldId="339"/>
            <ac:picMk id="3" creationId="{17773B2A-C71A-DE35-57E4-4956FAD917EB}"/>
          </ac:picMkLst>
        </pc:picChg>
      </pc:sldChg>
      <pc:sldChg chg="addSp delSp modSp mod">
        <pc:chgData name="Naota，Tomonori(直田智義)" userId="6abc9ff7-ba6c-4d45-8f67-9706e00e2bfd" providerId="ADAL" clId="{890EF125-1438-4707-B496-63B9A5D1E842}" dt="2025-06-16T05:39:23.147" v="751" actId="1076"/>
        <pc:sldMkLst>
          <pc:docMk/>
          <pc:sldMk cId="2483469837" sldId="340"/>
        </pc:sldMkLst>
      </pc:sldChg>
      <pc:sldChg chg="addSp delSp modSp mod">
        <pc:chgData name="Naota，Tomonori(直田智義)" userId="6abc9ff7-ba6c-4d45-8f67-9706e00e2bfd" providerId="ADAL" clId="{890EF125-1438-4707-B496-63B9A5D1E842}" dt="2025-06-16T06:02:15.863" v="1057" actId="20577"/>
        <pc:sldMkLst>
          <pc:docMk/>
          <pc:sldMk cId="1771988089" sldId="341"/>
        </pc:sldMkLst>
      </pc:sldChg>
    </pc:docChg>
  </pc:docChgLst>
  <pc:docChgLst>
    <pc:chgData name="Naota，Tomonori(直田智義)" userId="6abc9ff7-ba6c-4d45-8f67-9706e00e2bfd" providerId="ADAL" clId="{FE21AB67-EE02-4DAA-B64F-EDFDF133BB58}"/>
    <pc:docChg chg="undo redo custSel addSld delSld modSld">
      <pc:chgData name="Naota，Tomonori(直田智義)" userId="6abc9ff7-ba6c-4d45-8f67-9706e00e2bfd" providerId="ADAL" clId="{FE21AB67-EE02-4DAA-B64F-EDFDF133BB58}" dt="2024-06-07T06:38:34.659" v="5868" actId="20577"/>
      <pc:docMkLst>
        <pc:docMk/>
      </pc:docMkLst>
      <pc:sldChg chg="modSp mod">
        <pc:chgData name="Naota，Tomonori(直田智義)" userId="6abc9ff7-ba6c-4d45-8f67-9706e00e2bfd" providerId="ADAL" clId="{FE21AB67-EE02-4DAA-B64F-EDFDF133BB58}" dt="2024-06-07T01:32:32.349" v="1723" actId="113"/>
        <pc:sldMkLst>
          <pc:docMk/>
          <pc:sldMk cId="583335163" sldId="331"/>
        </pc:sldMkLst>
      </pc:sldChg>
      <pc:sldChg chg="modSp mod">
        <pc:chgData name="Naota，Tomonori(直田智義)" userId="6abc9ff7-ba6c-4d45-8f67-9706e00e2bfd" providerId="ADAL" clId="{FE21AB67-EE02-4DAA-B64F-EDFDF133BB58}" dt="2024-06-07T01:34:17.816" v="1781" actId="20577"/>
        <pc:sldMkLst>
          <pc:docMk/>
          <pc:sldMk cId="4096291271" sldId="332"/>
        </pc:sldMkLst>
      </pc:sldChg>
      <pc:sldChg chg="modSp mod">
        <pc:chgData name="Naota，Tomonori(直田智義)" userId="6abc9ff7-ba6c-4d45-8f67-9706e00e2bfd" providerId="ADAL" clId="{FE21AB67-EE02-4DAA-B64F-EDFDF133BB58}" dt="2024-06-07T01:30:38.113" v="1682" actId="20577"/>
        <pc:sldMkLst>
          <pc:docMk/>
          <pc:sldMk cId="2430600987" sldId="333"/>
        </pc:sldMkLst>
      </pc:sldChg>
      <pc:sldChg chg="modSp mod">
        <pc:chgData name="Naota，Tomonori(直田智義)" userId="6abc9ff7-ba6c-4d45-8f67-9706e00e2bfd" providerId="ADAL" clId="{FE21AB67-EE02-4DAA-B64F-EDFDF133BB58}" dt="2024-06-07T01:46:08.887" v="1975" actId="207"/>
        <pc:sldMkLst>
          <pc:docMk/>
          <pc:sldMk cId="219825842" sldId="339"/>
        </pc:sldMkLst>
      </pc:sldChg>
      <pc:sldChg chg="modSp mod">
        <pc:chgData name="Naota，Tomonori(直田智義)" userId="6abc9ff7-ba6c-4d45-8f67-9706e00e2bfd" providerId="ADAL" clId="{FE21AB67-EE02-4DAA-B64F-EDFDF133BB58}" dt="2024-06-07T01:46:17.527" v="1976" actId="207"/>
        <pc:sldMkLst>
          <pc:docMk/>
          <pc:sldMk cId="2483469837" sldId="340"/>
        </pc:sldMkLst>
      </pc:sldChg>
      <pc:sldChg chg="modSp mod">
        <pc:chgData name="Naota，Tomonori(直田智義)" userId="6abc9ff7-ba6c-4d45-8f67-9706e00e2bfd" providerId="ADAL" clId="{FE21AB67-EE02-4DAA-B64F-EDFDF133BB58}" dt="2024-06-07T01:45:34.185" v="1973" actId="207"/>
        <pc:sldMkLst>
          <pc:docMk/>
          <pc:sldMk cId="1771988089" sldId="341"/>
        </pc:sldMkLst>
      </pc:sldChg>
      <pc:sldChg chg="addSp delSp modSp add mod">
        <pc:chgData name="Naota，Tomonori(直田智義)" userId="6abc9ff7-ba6c-4d45-8f67-9706e00e2bfd" providerId="ADAL" clId="{FE21AB67-EE02-4DAA-B64F-EDFDF133BB58}" dt="2024-06-07T00:48:10.218" v="1181" actId="1076"/>
        <pc:sldMkLst>
          <pc:docMk/>
          <pc:sldMk cId="2462216675" sldId="342"/>
        </pc:sldMkLst>
      </pc:sldChg>
      <pc:sldChg chg="add del">
        <pc:chgData name="Naota，Tomonori(直田智義)" userId="6abc9ff7-ba6c-4d45-8f67-9706e00e2bfd" providerId="ADAL" clId="{FE21AB67-EE02-4DAA-B64F-EDFDF133BB58}" dt="2024-06-07T00:28:13.462" v="621"/>
        <pc:sldMkLst>
          <pc:docMk/>
          <pc:sldMk cId="3149609643" sldId="342"/>
        </pc:sldMkLst>
      </pc:sldChg>
      <pc:sldChg chg="add del">
        <pc:chgData name="Naota，Tomonori(直田智義)" userId="6abc9ff7-ba6c-4d45-8f67-9706e00e2bfd" providerId="ADAL" clId="{FE21AB67-EE02-4DAA-B64F-EDFDF133BB58}" dt="2024-06-07T01:04:44.801" v="1183"/>
        <pc:sldMkLst>
          <pc:docMk/>
          <pc:sldMk cId="1658543510" sldId="343"/>
        </pc:sldMkLst>
      </pc:sldChg>
      <pc:sldChg chg="addSp delSp modSp add mod">
        <pc:chgData name="Naota，Tomonori(直田智義)" userId="6abc9ff7-ba6c-4d45-8f67-9706e00e2bfd" providerId="ADAL" clId="{FE21AB67-EE02-4DAA-B64F-EDFDF133BB58}" dt="2024-06-07T01:17:11.359" v="1622" actId="20577"/>
        <pc:sldMkLst>
          <pc:docMk/>
          <pc:sldMk cId="2160555442" sldId="343"/>
        </pc:sldMkLst>
      </pc:sldChg>
      <pc:sldChg chg="add del">
        <pc:chgData name="Naota，Tomonori(直田智義)" userId="6abc9ff7-ba6c-4d45-8f67-9706e00e2bfd" providerId="ADAL" clId="{FE21AB67-EE02-4DAA-B64F-EDFDF133BB58}" dt="2024-06-07T01:28:49.154" v="1626"/>
        <pc:sldMkLst>
          <pc:docMk/>
          <pc:sldMk cId="1166580226" sldId="344"/>
        </pc:sldMkLst>
      </pc:sldChg>
      <pc:sldChg chg="addSp delSp modSp add mod">
        <pc:chgData name="Naota，Tomonori(直田智義)" userId="6abc9ff7-ba6c-4d45-8f67-9706e00e2bfd" providerId="ADAL" clId="{FE21AB67-EE02-4DAA-B64F-EDFDF133BB58}" dt="2024-06-07T02:09:53.029" v="2390" actId="20577"/>
        <pc:sldMkLst>
          <pc:docMk/>
          <pc:sldMk cId="2295025184" sldId="344"/>
        </pc:sldMkLst>
      </pc:sldChg>
      <pc:sldChg chg="addSp delSp modSp add mod">
        <pc:chgData name="Naota，Tomonori(直田智義)" userId="6abc9ff7-ba6c-4d45-8f67-9706e00e2bfd" providerId="ADAL" clId="{FE21AB67-EE02-4DAA-B64F-EDFDF133BB58}" dt="2024-06-07T04:45:17.601" v="3708" actId="20577"/>
        <pc:sldMkLst>
          <pc:docMk/>
          <pc:sldMk cId="2297587688" sldId="345"/>
        </pc:sldMkLst>
      </pc:sldChg>
      <pc:sldChg chg="add del">
        <pc:chgData name="Naota，Tomonori(直田智義)" userId="6abc9ff7-ba6c-4d45-8f67-9706e00e2bfd" providerId="ADAL" clId="{FE21AB67-EE02-4DAA-B64F-EDFDF133BB58}" dt="2024-06-07T03:37:18.555" v="2392"/>
        <pc:sldMkLst>
          <pc:docMk/>
          <pc:sldMk cId="3132134104" sldId="345"/>
        </pc:sldMkLst>
      </pc:sldChg>
      <pc:sldChg chg="addSp delSp modSp add mod">
        <pc:chgData name="Naota，Tomonori(直田智義)" userId="6abc9ff7-ba6c-4d45-8f67-9706e00e2bfd" providerId="ADAL" clId="{FE21AB67-EE02-4DAA-B64F-EDFDF133BB58}" dt="2024-06-07T06:03:50.446" v="5103" actId="1038"/>
        <pc:sldMkLst>
          <pc:docMk/>
          <pc:sldMk cId="2451343170" sldId="346"/>
        </pc:sldMkLst>
      </pc:sldChg>
      <pc:sldChg chg="add del">
        <pc:chgData name="Naota，Tomonori(直田智義)" userId="6abc9ff7-ba6c-4d45-8f67-9706e00e2bfd" providerId="ADAL" clId="{FE21AB67-EE02-4DAA-B64F-EDFDF133BB58}" dt="2024-06-07T04:58:06.933" v="3710"/>
        <pc:sldMkLst>
          <pc:docMk/>
          <pc:sldMk cId="3889095208" sldId="346"/>
        </pc:sldMkLst>
      </pc:sldChg>
      <pc:sldChg chg="add del">
        <pc:chgData name="Naota，Tomonori(直田智義)" userId="6abc9ff7-ba6c-4d45-8f67-9706e00e2bfd" providerId="ADAL" clId="{FE21AB67-EE02-4DAA-B64F-EDFDF133BB58}" dt="2024-06-07T06:14:02.169" v="5105"/>
        <pc:sldMkLst>
          <pc:docMk/>
          <pc:sldMk cId="1293425746" sldId="347"/>
        </pc:sldMkLst>
      </pc:sldChg>
      <pc:sldChg chg="addSp delSp modSp add mod">
        <pc:chgData name="Naota，Tomonori(直田智義)" userId="6abc9ff7-ba6c-4d45-8f67-9706e00e2bfd" providerId="ADAL" clId="{FE21AB67-EE02-4DAA-B64F-EDFDF133BB58}" dt="2024-06-07T06:38:34.659" v="5868" actId="20577"/>
        <pc:sldMkLst>
          <pc:docMk/>
          <pc:sldMk cId="3605863193" sldId="347"/>
        </pc:sldMkLst>
      </pc:sldChg>
    </pc:docChg>
  </pc:docChgLst>
  <pc:docChgLst>
    <pc:chgData name="Naota，Tomonori(直田智義)" userId="6abc9ff7-ba6c-4d45-8f67-9706e00e2bfd" providerId="ADAL" clId="{C7168181-7D9A-49F4-9106-12B6AFCBFDB9}"/>
    <pc:docChg chg="undo custSel modSld">
      <pc:chgData name="Naota，Tomonori(直田智義)" userId="6abc9ff7-ba6c-4d45-8f67-9706e00e2bfd" providerId="ADAL" clId="{C7168181-7D9A-49F4-9106-12B6AFCBFDB9}" dt="2024-06-07T07:52:27.449" v="54" actId="20577"/>
      <pc:docMkLst>
        <pc:docMk/>
      </pc:docMkLst>
      <pc:sldChg chg="addSp modSp mod">
        <pc:chgData name="Naota，Tomonori(直田智義)" userId="6abc9ff7-ba6c-4d45-8f67-9706e00e2bfd" providerId="ADAL" clId="{C7168181-7D9A-49F4-9106-12B6AFCBFDB9}" dt="2024-06-07T07:49:34.506" v="39" actId="1076"/>
        <pc:sldMkLst>
          <pc:docMk/>
          <pc:sldMk cId="583335163" sldId="331"/>
        </pc:sldMkLst>
      </pc:sldChg>
      <pc:sldChg chg="addSp modSp mod">
        <pc:chgData name="Naota，Tomonori(直田智義)" userId="6abc9ff7-ba6c-4d45-8f67-9706e00e2bfd" providerId="ADAL" clId="{C7168181-7D9A-49F4-9106-12B6AFCBFDB9}" dt="2024-06-07T07:50:34.550" v="47" actId="122"/>
        <pc:sldMkLst>
          <pc:docMk/>
          <pc:sldMk cId="4096291271" sldId="332"/>
        </pc:sldMkLst>
      </pc:sldChg>
      <pc:sldChg chg="modSp mod">
        <pc:chgData name="Naota，Tomonori(直田智義)" userId="6abc9ff7-ba6c-4d45-8f67-9706e00e2bfd" providerId="ADAL" clId="{C7168181-7D9A-49F4-9106-12B6AFCBFDB9}" dt="2024-06-07T07:51:27.632" v="52" actId="20577"/>
        <pc:sldMkLst>
          <pc:docMk/>
          <pc:sldMk cId="2483469837" sldId="340"/>
        </pc:sldMkLst>
      </pc:sldChg>
      <pc:sldChg chg="modSp mod">
        <pc:chgData name="Naota，Tomonori(直田智義)" userId="6abc9ff7-ba6c-4d45-8f67-9706e00e2bfd" providerId="ADAL" clId="{C7168181-7D9A-49F4-9106-12B6AFCBFDB9}" dt="2024-06-07T07:52:27.449" v="54" actId="20577"/>
        <pc:sldMkLst>
          <pc:docMk/>
          <pc:sldMk cId="2297587688" sldId="345"/>
        </pc:sldMkLst>
      </pc:sldChg>
    </pc:docChg>
  </pc:docChgLst>
  <pc:docChgLst>
    <pc:chgData name="Naota，Tomonori(直田智義)" userId="6abc9ff7-ba6c-4d45-8f67-9706e00e2bfd" providerId="ADAL" clId="{C41F1A3B-3F7F-4948-A56A-393F60D8C67B}"/>
    <pc:docChg chg="undo custSel modSld">
      <pc:chgData name="Naota，Tomonori(直田智義)" userId="6abc9ff7-ba6c-4d45-8f67-9706e00e2bfd" providerId="ADAL" clId="{C41F1A3B-3F7F-4948-A56A-393F60D8C67B}" dt="2024-07-05T04:17:40.891" v="63" actId="20577"/>
      <pc:docMkLst>
        <pc:docMk/>
      </pc:docMkLst>
      <pc:sldChg chg="modSp mod">
        <pc:chgData name="Naota，Tomonori(直田智義)" userId="6abc9ff7-ba6c-4d45-8f67-9706e00e2bfd" providerId="ADAL" clId="{C41F1A3B-3F7F-4948-A56A-393F60D8C67B}" dt="2024-07-05T04:06:58.398" v="24" actId="20577"/>
        <pc:sldMkLst>
          <pc:docMk/>
          <pc:sldMk cId="2823642622" sldId="328"/>
        </pc:sldMkLst>
      </pc:sldChg>
      <pc:sldChg chg="modSp mod">
        <pc:chgData name="Naota，Tomonori(直田智義)" userId="6abc9ff7-ba6c-4d45-8f67-9706e00e2bfd" providerId="ADAL" clId="{C41F1A3B-3F7F-4948-A56A-393F60D8C67B}" dt="2024-07-05T04:09:41.392" v="45" actId="115"/>
        <pc:sldMkLst>
          <pc:docMk/>
          <pc:sldMk cId="3208016188" sldId="330"/>
        </pc:sldMkLst>
      </pc:sldChg>
      <pc:sldChg chg="modSp mod">
        <pc:chgData name="Naota，Tomonori(直田智義)" userId="6abc9ff7-ba6c-4d45-8f67-9706e00e2bfd" providerId="ADAL" clId="{C41F1A3B-3F7F-4948-A56A-393F60D8C67B}" dt="2024-07-05T04:17:40.891" v="63" actId="20577"/>
        <pc:sldMkLst>
          <pc:docMk/>
          <pc:sldMk cId="2462216675" sldId="342"/>
        </pc:sldMkLst>
      </pc:sldChg>
    </pc:docChg>
  </pc:docChgLst>
  <pc:docChgLst>
    <pc:chgData name="Naota，Tomonori(直田智義)" userId="6abc9ff7-ba6c-4d45-8f67-9706e00e2bfd" providerId="ADAL" clId="{3A5D0095-7544-4985-9F03-D25B29D5F9B0}"/>
    <pc:docChg chg="undo custSel addSld delSld modSection">
      <pc:chgData name="Naota，Tomonori(直田智義)" userId="6abc9ff7-ba6c-4d45-8f67-9706e00e2bfd" providerId="ADAL" clId="{3A5D0095-7544-4985-9F03-D25B29D5F9B0}" dt="2025-07-22T02:00:05.056" v="23" actId="47"/>
      <pc:docMkLst>
        <pc:docMk/>
      </pc:docMkLst>
      <pc:sldChg chg="del">
        <pc:chgData name="Naota，Tomonori(直田智義)" userId="6abc9ff7-ba6c-4d45-8f67-9706e00e2bfd" providerId="ADAL" clId="{3A5D0095-7544-4985-9F03-D25B29D5F9B0}" dt="2025-07-22T01:58:03.838" v="0" actId="47"/>
        <pc:sldMkLst>
          <pc:docMk/>
          <pc:sldMk cId="2483469837" sldId="340"/>
        </pc:sldMkLst>
      </pc:sldChg>
      <pc:sldChg chg="del">
        <pc:chgData name="Naota，Tomonori(直田智義)" userId="6abc9ff7-ba6c-4d45-8f67-9706e00e2bfd" providerId="ADAL" clId="{3A5D0095-7544-4985-9F03-D25B29D5F9B0}" dt="2025-07-22T01:58:04.954" v="1" actId="47"/>
        <pc:sldMkLst>
          <pc:docMk/>
          <pc:sldMk cId="1771988089" sldId="341"/>
        </pc:sldMkLst>
      </pc:sldChg>
      <pc:sldChg chg="del">
        <pc:chgData name="Naota，Tomonori(直田智義)" userId="6abc9ff7-ba6c-4d45-8f67-9706e00e2bfd" providerId="ADAL" clId="{3A5D0095-7544-4985-9F03-D25B29D5F9B0}" dt="2025-07-22T01:58:07.035" v="2" actId="47"/>
        <pc:sldMkLst>
          <pc:docMk/>
          <pc:sldMk cId="2462216675" sldId="342"/>
        </pc:sldMkLst>
      </pc:sldChg>
      <pc:sldChg chg="del">
        <pc:chgData name="Naota，Tomonori(直田智義)" userId="6abc9ff7-ba6c-4d45-8f67-9706e00e2bfd" providerId="ADAL" clId="{3A5D0095-7544-4985-9F03-D25B29D5F9B0}" dt="2025-07-22T01:58:08.833" v="3" actId="47"/>
        <pc:sldMkLst>
          <pc:docMk/>
          <pc:sldMk cId="2160555442" sldId="343"/>
        </pc:sldMkLst>
      </pc:sldChg>
      <pc:sldChg chg="del">
        <pc:chgData name="Naota，Tomonori(直田智義)" userId="6abc9ff7-ba6c-4d45-8f67-9706e00e2bfd" providerId="ADAL" clId="{3A5D0095-7544-4985-9F03-D25B29D5F9B0}" dt="2025-07-22T01:58:10.099" v="4" actId="47"/>
        <pc:sldMkLst>
          <pc:docMk/>
          <pc:sldMk cId="2295025184" sldId="344"/>
        </pc:sldMkLst>
      </pc:sldChg>
      <pc:sldChg chg="del">
        <pc:chgData name="Naota，Tomonori(直田智義)" userId="6abc9ff7-ba6c-4d45-8f67-9706e00e2bfd" providerId="ADAL" clId="{3A5D0095-7544-4985-9F03-D25B29D5F9B0}" dt="2025-07-22T01:58:11.306" v="5" actId="47"/>
        <pc:sldMkLst>
          <pc:docMk/>
          <pc:sldMk cId="2297587688" sldId="345"/>
        </pc:sldMkLst>
      </pc:sldChg>
      <pc:sldChg chg="add del">
        <pc:chgData name="Naota，Tomonori(直田智義)" userId="6abc9ff7-ba6c-4d45-8f67-9706e00e2bfd" providerId="ADAL" clId="{3A5D0095-7544-4985-9F03-D25B29D5F9B0}" dt="2025-07-22T01:59:36.420" v="18" actId="47"/>
        <pc:sldMkLst>
          <pc:docMk/>
          <pc:sldMk cId="2451343170" sldId="346"/>
        </pc:sldMkLst>
      </pc:sldChg>
      <pc:sldChg chg="add del">
        <pc:chgData name="Naota，Tomonori(直田智義)" userId="6abc9ff7-ba6c-4d45-8f67-9706e00e2bfd" providerId="ADAL" clId="{3A5D0095-7544-4985-9F03-D25B29D5F9B0}" dt="2025-07-22T01:59:44.071" v="19" actId="47"/>
        <pc:sldMkLst>
          <pc:docMk/>
          <pc:sldMk cId="2646729103" sldId="349"/>
        </pc:sldMkLst>
      </pc:sldChg>
      <pc:sldChg chg="add del">
        <pc:chgData name="Naota，Tomonori(直田智義)" userId="6abc9ff7-ba6c-4d45-8f67-9706e00e2bfd" providerId="ADAL" clId="{3A5D0095-7544-4985-9F03-D25B29D5F9B0}" dt="2025-07-22T01:59:45.302" v="20" actId="47"/>
        <pc:sldMkLst>
          <pc:docMk/>
          <pc:sldMk cId="1589536420" sldId="350"/>
        </pc:sldMkLst>
      </pc:sldChg>
      <pc:sldChg chg="add del">
        <pc:chgData name="Naota，Tomonori(直田智義)" userId="6abc9ff7-ba6c-4d45-8f67-9706e00e2bfd" providerId="ADAL" clId="{3A5D0095-7544-4985-9F03-D25B29D5F9B0}" dt="2025-07-22T01:59:46.607" v="21" actId="47"/>
        <pc:sldMkLst>
          <pc:docMk/>
          <pc:sldMk cId="3419309090" sldId="351"/>
        </pc:sldMkLst>
      </pc:sldChg>
      <pc:sldChg chg="add del">
        <pc:chgData name="Naota，Tomonori(直田智義)" userId="6abc9ff7-ba6c-4d45-8f67-9706e00e2bfd" providerId="ADAL" clId="{3A5D0095-7544-4985-9F03-D25B29D5F9B0}" dt="2025-07-22T01:59:48.366" v="22" actId="47"/>
        <pc:sldMkLst>
          <pc:docMk/>
          <pc:sldMk cId="355623560" sldId="352"/>
        </pc:sldMkLst>
      </pc:sldChg>
      <pc:sldChg chg="del">
        <pc:chgData name="Naota，Tomonori(直田智義)" userId="6abc9ff7-ba6c-4d45-8f67-9706e00e2bfd" providerId="ADAL" clId="{3A5D0095-7544-4985-9F03-D25B29D5F9B0}" dt="2025-07-22T02:00:05.056" v="23" actId="47"/>
        <pc:sldMkLst>
          <pc:docMk/>
          <pc:sldMk cId="3151232751" sldId="359"/>
        </pc:sldMkLst>
      </pc:sldChg>
      <pc:sldChg chg="add del">
        <pc:chgData name="Naota，Tomonori(直田智義)" userId="6abc9ff7-ba6c-4d45-8f67-9706e00e2bfd" providerId="ADAL" clId="{3A5D0095-7544-4985-9F03-D25B29D5F9B0}" dt="2025-07-22T01:59:31.793" v="16" actId="47"/>
        <pc:sldMkLst>
          <pc:docMk/>
          <pc:sldMk cId="598232959" sldId="362"/>
        </pc:sldMkLst>
      </pc:sldChg>
    </pc:docChg>
  </pc:docChgLst>
  <pc:docChgLst>
    <pc:chgData name="Naota，Tomonori(直田智義)" userId="6abc9ff7-ba6c-4d45-8f67-9706e00e2bfd" providerId="ADAL" clId="{799D8CC1-7352-44DB-97DA-4E36155E0D11}"/>
    <pc:docChg chg="custSel modSld">
      <pc:chgData name="Naota，Tomonori(直田智義)" userId="6abc9ff7-ba6c-4d45-8f67-9706e00e2bfd" providerId="ADAL" clId="{799D8CC1-7352-44DB-97DA-4E36155E0D11}" dt="2025-06-19T04:46:24.672" v="1575" actId="207"/>
      <pc:docMkLst>
        <pc:docMk/>
      </pc:docMkLst>
      <pc:sldChg chg="modSp mod">
        <pc:chgData name="Naota，Tomonori(直田智義)" userId="6abc9ff7-ba6c-4d45-8f67-9706e00e2bfd" providerId="ADAL" clId="{799D8CC1-7352-44DB-97DA-4E36155E0D11}" dt="2025-06-19T04:25:06.396" v="1295" actId="20577"/>
        <pc:sldMkLst>
          <pc:docMk/>
          <pc:sldMk cId="1534054288" sldId="334"/>
        </pc:sldMkLst>
        <pc:spChg chg="mod">
          <ac:chgData name="Naota，Tomonori(直田智義)" userId="6abc9ff7-ba6c-4d45-8f67-9706e00e2bfd" providerId="ADAL" clId="{799D8CC1-7352-44DB-97DA-4E36155E0D11}" dt="2025-06-19T04:25:06.396" v="1295" actId="20577"/>
          <ac:spMkLst>
            <pc:docMk/>
            <pc:sldMk cId="1534054288" sldId="334"/>
            <ac:spMk id="3" creationId="{28704689-FEEA-1190-CAD1-49BF83DF2B44}"/>
          </ac:spMkLst>
        </pc:spChg>
      </pc:sldChg>
      <pc:sldChg chg="modSp mod">
        <pc:chgData name="Naota，Tomonori(直田智義)" userId="6abc9ff7-ba6c-4d45-8f67-9706e00e2bfd" providerId="ADAL" clId="{799D8CC1-7352-44DB-97DA-4E36155E0D11}" dt="2025-06-18T23:08:15.144" v="117" actId="20577"/>
        <pc:sldMkLst>
          <pc:docMk/>
          <pc:sldMk cId="1919813258" sldId="348"/>
        </pc:sldMkLst>
        <pc:spChg chg="mod">
          <ac:chgData name="Naota，Tomonori(直田智義)" userId="6abc9ff7-ba6c-4d45-8f67-9706e00e2bfd" providerId="ADAL" clId="{799D8CC1-7352-44DB-97DA-4E36155E0D11}" dt="2025-06-18T23:08:15.144" v="117" actId="20577"/>
          <ac:spMkLst>
            <pc:docMk/>
            <pc:sldMk cId="1919813258" sldId="348"/>
            <ac:spMk id="3" creationId="{7440A187-FB4B-CA78-CB13-EBD45A54987A}"/>
          </ac:spMkLst>
        </pc:spChg>
        <pc:spChg chg="mod">
          <ac:chgData name="Naota，Tomonori(直田智義)" userId="6abc9ff7-ba6c-4d45-8f67-9706e00e2bfd" providerId="ADAL" clId="{799D8CC1-7352-44DB-97DA-4E36155E0D11}" dt="2025-06-18T23:05:04.727" v="26" actId="20577"/>
          <ac:spMkLst>
            <pc:docMk/>
            <pc:sldMk cId="1919813258" sldId="348"/>
            <ac:spMk id="10" creationId="{4B8F74B8-8585-7585-F9DA-7CA92AF7E1F1}"/>
          </ac:spMkLst>
        </pc:spChg>
      </pc:sldChg>
      <pc:sldChg chg="addSp delSp modSp mod">
        <pc:chgData name="Naota，Tomonori(直田智義)" userId="6abc9ff7-ba6c-4d45-8f67-9706e00e2bfd" providerId="ADAL" clId="{799D8CC1-7352-44DB-97DA-4E36155E0D11}" dt="2025-06-19T04:25:46.289" v="1301" actId="20577"/>
        <pc:sldMkLst>
          <pc:docMk/>
          <pc:sldMk cId="2646729103" sldId="349"/>
        </pc:sldMkLst>
      </pc:sldChg>
      <pc:sldChg chg="addSp delSp modSp mod">
        <pc:chgData name="Naota，Tomonori(直田智義)" userId="6abc9ff7-ba6c-4d45-8f67-9706e00e2bfd" providerId="ADAL" clId="{799D8CC1-7352-44DB-97DA-4E36155E0D11}" dt="2025-06-19T04:26:37.817" v="1306" actId="2711"/>
        <pc:sldMkLst>
          <pc:docMk/>
          <pc:sldMk cId="1589536420" sldId="350"/>
        </pc:sldMkLst>
      </pc:sldChg>
      <pc:sldChg chg="addSp delSp modSp mod">
        <pc:chgData name="Naota，Tomonori(直田智義)" userId="6abc9ff7-ba6c-4d45-8f67-9706e00e2bfd" providerId="ADAL" clId="{799D8CC1-7352-44DB-97DA-4E36155E0D11}" dt="2025-06-19T02:24:14.396" v="780" actId="14100"/>
        <pc:sldMkLst>
          <pc:docMk/>
          <pc:sldMk cId="3419309090" sldId="351"/>
        </pc:sldMkLst>
      </pc:sldChg>
      <pc:sldChg chg="addSp delSp modSp mod">
        <pc:chgData name="Naota，Tomonori(直田智義)" userId="6abc9ff7-ba6c-4d45-8f67-9706e00e2bfd" providerId="ADAL" clId="{799D8CC1-7352-44DB-97DA-4E36155E0D11}" dt="2025-06-19T04:27:34.707" v="1308" actId="1076"/>
        <pc:sldMkLst>
          <pc:docMk/>
          <pc:sldMk cId="355623560" sldId="352"/>
        </pc:sldMkLst>
      </pc:sldChg>
      <pc:sldChg chg="addSp delSp modSp mod">
        <pc:chgData name="Naota，Tomonori(直田智義)" userId="6abc9ff7-ba6c-4d45-8f67-9706e00e2bfd" providerId="ADAL" clId="{799D8CC1-7352-44DB-97DA-4E36155E0D11}" dt="2025-06-19T04:46:24.672" v="1575" actId="207"/>
        <pc:sldMkLst>
          <pc:docMk/>
          <pc:sldMk cId="3595712393" sldId="353"/>
        </pc:sldMkLst>
        <pc:spChg chg="add mod">
          <ac:chgData name="Naota，Tomonori(直田智義)" userId="6abc9ff7-ba6c-4d45-8f67-9706e00e2bfd" providerId="ADAL" clId="{799D8CC1-7352-44DB-97DA-4E36155E0D11}" dt="2025-06-19T04:46:24.672" v="1575" actId="207"/>
          <ac:spMkLst>
            <pc:docMk/>
            <pc:sldMk cId="3595712393" sldId="353"/>
            <ac:spMk id="7" creationId="{D821E1CC-F3AA-01F4-7328-198932D9502B}"/>
          </ac:spMkLst>
        </pc:spChg>
        <pc:spChg chg="mod">
          <ac:chgData name="Naota，Tomonori(直田智義)" userId="6abc9ff7-ba6c-4d45-8f67-9706e00e2bfd" providerId="ADAL" clId="{799D8CC1-7352-44DB-97DA-4E36155E0D11}" dt="2025-06-19T04:46:15.173" v="1573" actId="207"/>
          <ac:spMkLst>
            <pc:docMk/>
            <pc:sldMk cId="3595712393" sldId="353"/>
            <ac:spMk id="8" creationId="{C3B606ED-57C4-D9C9-772D-E03FB105AD45}"/>
          </ac:spMkLst>
        </pc:spChg>
        <pc:spChg chg="mod">
          <ac:chgData name="Naota，Tomonori(直田智義)" userId="6abc9ff7-ba6c-4d45-8f67-9706e00e2bfd" providerId="ADAL" clId="{799D8CC1-7352-44DB-97DA-4E36155E0D11}" dt="2025-06-19T04:24:55.810" v="1277" actId="20577"/>
          <ac:spMkLst>
            <pc:docMk/>
            <pc:sldMk cId="3595712393" sldId="353"/>
            <ac:spMk id="9" creationId="{8F8C6796-F628-8C96-E3F5-D7D78D79C742}"/>
          </ac:spMkLst>
        </pc:spChg>
        <pc:spChg chg="mod">
          <ac:chgData name="Naota，Tomonori(直田智義)" userId="6abc9ff7-ba6c-4d45-8f67-9706e00e2bfd" providerId="ADAL" clId="{799D8CC1-7352-44DB-97DA-4E36155E0D11}" dt="2025-06-19T04:40:30.508" v="1517" actId="20577"/>
          <ac:spMkLst>
            <pc:docMk/>
            <pc:sldMk cId="3595712393" sldId="353"/>
            <ac:spMk id="10" creationId="{4B8F74B8-8585-7585-F9DA-7CA92AF7E1F1}"/>
          </ac:spMkLst>
        </pc:spChg>
        <pc:picChg chg="add mod ord">
          <ac:chgData name="Naota，Tomonori(直田智義)" userId="6abc9ff7-ba6c-4d45-8f67-9706e00e2bfd" providerId="ADAL" clId="{799D8CC1-7352-44DB-97DA-4E36155E0D11}" dt="2025-06-19T04:32:07.319" v="1314" actId="167"/>
          <ac:picMkLst>
            <pc:docMk/>
            <pc:sldMk cId="3595712393" sldId="353"/>
            <ac:picMk id="6" creationId="{636EFDA6-027C-B74F-6A08-49024481C93A}"/>
          </ac:picMkLst>
        </pc:picChg>
        <pc:cxnChg chg="add">
          <ac:chgData name="Naota，Tomonori(直田智義)" userId="6abc9ff7-ba6c-4d45-8f67-9706e00e2bfd" providerId="ADAL" clId="{799D8CC1-7352-44DB-97DA-4E36155E0D11}" dt="2025-06-19T04:45:29.571" v="1569" actId="11529"/>
          <ac:cxnSpMkLst>
            <pc:docMk/>
            <pc:sldMk cId="3595712393" sldId="353"/>
            <ac:cxnSpMk id="13" creationId="{8B42D773-A679-B632-0647-26FE3762F60C}"/>
          </ac:cxnSpMkLst>
        </pc:cxnChg>
      </pc:sldChg>
    </pc:docChg>
  </pc:docChgLst>
  <pc:docChgLst>
    <pc:chgData name="Naota，Tomonori(直田智義)" userId="6abc9ff7-ba6c-4d45-8f67-9706e00e2bfd" providerId="ADAL" clId="{675A11AB-9F36-4BA8-92CA-904719C46A59}"/>
    <pc:docChg chg="modSld">
      <pc:chgData name="Naota，Tomonori(直田智義)" userId="6abc9ff7-ba6c-4d45-8f67-9706e00e2bfd" providerId="ADAL" clId="{675A11AB-9F36-4BA8-92CA-904719C46A59}" dt="2025-07-01T00:24:18.521" v="38" actId="20577"/>
      <pc:docMkLst>
        <pc:docMk/>
      </pc:docMkLst>
      <pc:sldChg chg="modSp mod">
        <pc:chgData name="Naota，Tomonori(直田智義)" userId="6abc9ff7-ba6c-4d45-8f67-9706e00e2bfd" providerId="ADAL" clId="{675A11AB-9F36-4BA8-92CA-904719C46A59}" dt="2025-07-01T00:16:26.253" v="11" actId="20577"/>
        <pc:sldMkLst>
          <pc:docMk/>
          <pc:sldMk cId="219825842" sldId="339"/>
        </pc:sldMkLst>
        <pc:spChg chg="mod">
          <ac:chgData name="Naota，Tomonori(直田智義)" userId="6abc9ff7-ba6c-4d45-8f67-9706e00e2bfd" providerId="ADAL" clId="{675A11AB-9F36-4BA8-92CA-904719C46A59}" dt="2025-07-01T00:16:26.253" v="11" actId="20577"/>
          <ac:spMkLst>
            <pc:docMk/>
            <pc:sldMk cId="219825842" sldId="339"/>
            <ac:spMk id="10" creationId="{4B8F74B8-8585-7585-F9DA-7CA92AF7E1F1}"/>
          </ac:spMkLst>
        </pc:spChg>
      </pc:sldChg>
      <pc:sldChg chg="modSp mod">
        <pc:chgData name="Naota，Tomonori(直田智義)" userId="6abc9ff7-ba6c-4d45-8f67-9706e00e2bfd" providerId="ADAL" clId="{675A11AB-9F36-4BA8-92CA-904719C46A59}" dt="2025-07-01T00:23:32.053" v="23" actId="20577"/>
        <pc:sldMkLst>
          <pc:docMk/>
          <pc:sldMk cId="1771988089" sldId="341"/>
        </pc:sldMkLst>
      </pc:sldChg>
      <pc:sldChg chg="modSp mod">
        <pc:chgData name="Naota，Tomonori(直田智義)" userId="6abc9ff7-ba6c-4d45-8f67-9706e00e2bfd" providerId="ADAL" clId="{675A11AB-9F36-4BA8-92CA-904719C46A59}" dt="2025-07-01T00:24:18.521" v="38" actId="20577"/>
        <pc:sldMkLst>
          <pc:docMk/>
          <pc:sldMk cId="2451343170" sldId="346"/>
        </pc:sldMkLst>
      </pc:sldChg>
    </pc:docChg>
  </pc:docChgLst>
  <pc:docChgLst>
    <pc:chgData name="Naota，Tomonori(直田智義)" userId="6abc9ff7-ba6c-4d45-8f67-9706e00e2bfd" providerId="ADAL" clId="{2F6FBC37-AF0D-4AD1-BA2F-34B1168170FB}"/>
    <pc:docChg chg="modSld">
      <pc:chgData name="Naota，Tomonori(直田智義)" userId="6abc9ff7-ba6c-4d45-8f67-9706e00e2bfd" providerId="ADAL" clId="{2F6FBC37-AF0D-4AD1-BA2F-34B1168170FB}" dt="2024-06-12T04:16:00.416" v="13" actId="20577"/>
      <pc:docMkLst>
        <pc:docMk/>
      </pc:docMkLst>
      <pc:sldChg chg="modSp mod">
        <pc:chgData name="Naota，Tomonori(直田智義)" userId="6abc9ff7-ba6c-4d45-8f67-9706e00e2bfd" providerId="ADAL" clId="{2F6FBC37-AF0D-4AD1-BA2F-34B1168170FB}" dt="2024-06-12T04:16:00.416" v="13" actId="20577"/>
        <pc:sldMkLst>
          <pc:docMk/>
          <pc:sldMk cId="3151232751" sldId="359"/>
        </pc:sldMkLst>
      </pc:sldChg>
    </pc:docChg>
  </pc:docChgLst>
  <pc:docChgLst>
    <pc:chgData name="Naota，Tomonori(直田智義)" userId="6abc9ff7-ba6c-4d45-8f67-9706e00e2bfd" providerId="ADAL" clId="{D5AB08BA-4873-421D-B348-E707A3443451}"/>
    <pc:docChg chg="undo custSel addSld delSld modSld">
      <pc:chgData name="Naota，Tomonori(直田智義)" userId="6abc9ff7-ba6c-4d45-8f67-9706e00e2bfd" providerId="ADAL" clId="{D5AB08BA-4873-421D-B348-E707A3443451}" dt="2025-06-27T05:31:03.172" v="1581" actId="20577"/>
      <pc:docMkLst>
        <pc:docMk/>
      </pc:docMkLst>
      <pc:sldChg chg="modSp mod">
        <pc:chgData name="Naota，Tomonori(直田智義)" userId="6abc9ff7-ba6c-4d45-8f67-9706e00e2bfd" providerId="ADAL" clId="{D5AB08BA-4873-421D-B348-E707A3443451}" dt="2025-06-27T05:31:03.172" v="1581" actId="20577"/>
        <pc:sldMkLst>
          <pc:docMk/>
          <pc:sldMk cId="2900997449" sldId="295"/>
        </pc:sldMkLst>
        <pc:spChg chg="mod">
          <ac:chgData name="Naota，Tomonori(直田智義)" userId="6abc9ff7-ba6c-4d45-8f67-9706e00e2bfd" providerId="ADAL" clId="{D5AB08BA-4873-421D-B348-E707A3443451}" dt="2025-06-27T05:31:03.172" v="1581" actId="20577"/>
          <ac:spMkLst>
            <pc:docMk/>
            <pc:sldMk cId="2900997449" sldId="295"/>
            <ac:spMk id="4" creationId="{17CEBFEA-5740-9565-249A-711F5A8CF6EB}"/>
          </ac:spMkLst>
        </pc:spChg>
      </pc:sldChg>
      <pc:sldChg chg="modSp mod">
        <pc:chgData name="Naota，Tomonori(直田智義)" userId="6abc9ff7-ba6c-4d45-8f67-9706e00e2bfd" providerId="ADAL" clId="{D5AB08BA-4873-421D-B348-E707A3443451}" dt="2025-06-27T05:21:14.261" v="1563" actId="20577"/>
        <pc:sldMkLst>
          <pc:docMk/>
          <pc:sldMk cId="1534054288" sldId="334"/>
        </pc:sldMkLst>
        <pc:spChg chg="mod">
          <ac:chgData name="Naota，Tomonori(直田智義)" userId="6abc9ff7-ba6c-4d45-8f67-9706e00e2bfd" providerId="ADAL" clId="{D5AB08BA-4873-421D-B348-E707A3443451}" dt="2025-06-27T05:21:14.261" v="1563" actId="20577"/>
          <ac:spMkLst>
            <pc:docMk/>
            <pc:sldMk cId="1534054288" sldId="334"/>
            <ac:spMk id="3" creationId="{28704689-FEEA-1190-CAD1-49BF83DF2B44}"/>
          </ac:spMkLst>
        </pc:spChg>
      </pc:sldChg>
      <pc:sldChg chg="modSp mod">
        <pc:chgData name="Naota，Tomonori(直田智義)" userId="6abc9ff7-ba6c-4d45-8f67-9706e00e2bfd" providerId="ADAL" clId="{D5AB08BA-4873-421D-B348-E707A3443451}" dt="2025-06-27T04:12:21.466" v="6" actId="20577"/>
        <pc:sldMkLst>
          <pc:docMk/>
          <pc:sldMk cId="1919813258" sldId="348"/>
        </pc:sldMkLst>
        <pc:spChg chg="mod">
          <ac:chgData name="Naota，Tomonori(直田智義)" userId="6abc9ff7-ba6c-4d45-8f67-9706e00e2bfd" providerId="ADAL" clId="{D5AB08BA-4873-421D-B348-E707A3443451}" dt="2025-06-27T04:12:21.466" v="6" actId="20577"/>
          <ac:spMkLst>
            <pc:docMk/>
            <pc:sldMk cId="1919813258" sldId="348"/>
            <ac:spMk id="10" creationId="{4B8F74B8-8585-7585-F9DA-7CA92AF7E1F1}"/>
          </ac:spMkLst>
        </pc:spChg>
      </pc:sldChg>
      <pc:sldChg chg="modSp mod">
        <pc:chgData name="Naota，Tomonori(直田智義)" userId="6abc9ff7-ba6c-4d45-8f67-9706e00e2bfd" providerId="ADAL" clId="{D5AB08BA-4873-421D-B348-E707A3443451}" dt="2025-06-27T05:29:12.379" v="1579" actId="20577"/>
        <pc:sldMkLst>
          <pc:docMk/>
          <pc:sldMk cId="3340236229" sldId="360"/>
        </pc:sldMkLst>
        <pc:spChg chg="mod">
          <ac:chgData name="Naota，Tomonori(直田智義)" userId="6abc9ff7-ba6c-4d45-8f67-9706e00e2bfd" providerId="ADAL" clId="{D5AB08BA-4873-421D-B348-E707A3443451}" dt="2025-06-27T05:29:12.379" v="1579" actId="20577"/>
          <ac:spMkLst>
            <pc:docMk/>
            <pc:sldMk cId="3340236229" sldId="360"/>
            <ac:spMk id="3" creationId="{1765904F-2AD3-9625-10C9-928ADEFAD050}"/>
          </ac:spMkLst>
        </pc:spChg>
      </pc:sldChg>
      <pc:sldChg chg="addSp delSp modSp add mod">
        <pc:chgData name="Naota，Tomonori(直田智義)" userId="6abc9ff7-ba6c-4d45-8f67-9706e00e2bfd" providerId="ADAL" clId="{D5AB08BA-4873-421D-B348-E707A3443451}" dt="2025-06-27T05:18:27.270" v="1493" actId="1076"/>
        <pc:sldMkLst>
          <pc:docMk/>
          <pc:sldMk cId="598232959" sldId="362"/>
        </pc:sldMkLst>
        <pc:spChg chg="add mod">
          <ac:chgData name="Naota，Tomonori(直田智義)" userId="6abc9ff7-ba6c-4d45-8f67-9706e00e2bfd" providerId="ADAL" clId="{D5AB08BA-4873-421D-B348-E707A3443451}" dt="2025-06-27T05:18:27.270" v="1493" actId="1076"/>
          <ac:spMkLst>
            <pc:docMk/>
            <pc:sldMk cId="598232959" sldId="362"/>
            <ac:spMk id="6" creationId="{4B5AF709-6606-D9F9-51C1-4D92DB3D7476}"/>
          </ac:spMkLst>
        </pc:spChg>
        <pc:spChg chg="mod">
          <ac:chgData name="Naota，Tomonori(直田智義)" userId="6abc9ff7-ba6c-4d45-8f67-9706e00e2bfd" providerId="ADAL" clId="{D5AB08BA-4873-421D-B348-E707A3443451}" dt="2025-06-27T05:04:38.314" v="1114" actId="20577"/>
          <ac:spMkLst>
            <pc:docMk/>
            <pc:sldMk cId="598232959" sldId="362"/>
            <ac:spMk id="9" creationId="{BEAE42A8-8C13-3763-2FD1-1E1A01091CFF}"/>
          </ac:spMkLst>
        </pc:spChg>
        <pc:spChg chg="mod">
          <ac:chgData name="Naota，Tomonori(直田智義)" userId="6abc9ff7-ba6c-4d45-8f67-9706e00e2bfd" providerId="ADAL" clId="{D5AB08BA-4873-421D-B348-E707A3443451}" dt="2025-06-27T05:17:59.636" v="1461" actId="14100"/>
          <ac:spMkLst>
            <pc:docMk/>
            <pc:sldMk cId="598232959" sldId="362"/>
            <ac:spMk id="10" creationId="{C06E76E3-D084-5A61-6D41-E511FFDA174D}"/>
          </ac:spMkLst>
        </pc:spChg>
        <pc:spChg chg="mod">
          <ac:chgData name="Naota，Tomonori(直田智義)" userId="6abc9ff7-ba6c-4d45-8f67-9706e00e2bfd" providerId="ADAL" clId="{D5AB08BA-4873-421D-B348-E707A3443451}" dt="2025-06-27T05:04:53.666" v="1154" actId="20577"/>
          <ac:spMkLst>
            <pc:docMk/>
            <pc:sldMk cId="598232959" sldId="362"/>
            <ac:spMk id="11" creationId="{4FC1EA93-BB7F-D19A-9C54-1BA16F626ABA}"/>
          </ac:spMkLst>
        </pc:spChg>
        <pc:picChg chg="add mod modCrop">
          <ac:chgData name="Naota，Tomonori(直田智義)" userId="6abc9ff7-ba6c-4d45-8f67-9706e00e2bfd" providerId="ADAL" clId="{D5AB08BA-4873-421D-B348-E707A3443451}" dt="2025-06-27T05:12:17.653" v="1172" actId="1076"/>
          <ac:picMkLst>
            <pc:docMk/>
            <pc:sldMk cId="598232959" sldId="362"/>
            <ac:picMk id="15" creationId="{C0617C40-8840-7197-A9E5-D2F86A7AF5E8}"/>
          </ac:picMkLst>
        </pc:picChg>
      </pc:sldChg>
      <pc:sldChg chg="add del">
        <pc:chgData name="Naota，Tomonori(直田智義)" userId="6abc9ff7-ba6c-4d45-8f67-9706e00e2bfd" providerId="ADAL" clId="{D5AB08BA-4873-421D-B348-E707A3443451}" dt="2025-06-27T04:13:13.561" v="8"/>
        <pc:sldMkLst>
          <pc:docMk/>
          <pc:sldMk cId="1882027350" sldId="362"/>
        </pc:sldMkLst>
      </pc:sldChg>
    </pc:docChg>
  </pc:docChgLst>
  <pc:docChgLst>
    <pc:chgData name="Naota，Tomonori(直田智義)" userId="6abc9ff7-ba6c-4d45-8f67-9706e00e2bfd" providerId="ADAL" clId="{1752C02A-43C6-4223-BA40-28DD26037558}"/>
    <pc:docChg chg="custSel addSld delSld modSld">
      <pc:chgData name="Naota，Tomonori(直田智義)" userId="6abc9ff7-ba6c-4d45-8f67-9706e00e2bfd" providerId="ADAL" clId="{1752C02A-43C6-4223-BA40-28DD26037558}" dt="2025-06-12T08:45:08.764" v="731" actId="207"/>
      <pc:docMkLst>
        <pc:docMk/>
      </pc:docMkLst>
      <pc:sldChg chg="modSp mod">
        <pc:chgData name="Naota，Tomonori(直田智義)" userId="6abc9ff7-ba6c-4d45-8f67-9706e00e2bfd" providerId="ADAL" clId="{1752C02A-43C6-4223-BA40-28DD26037558}" dt="2025-06-12T06:20:04.871" v="5" actId="20577"/>
        <pc:sldMkLst>
          <pc:docMk/>
          <pc:sldMk cId="2900997449" sldId="295"/>
        </pc:sldMkLst>
        <pc:spChg chg="mod">
          <ac:chgData name="Naota，Tomonori(直田智義)" userId="6abc9ff7-ba6c-4d45-8f67-9706e00e2bfd" providerId="ADAL" clId="{1752C02A-43C6-4223-BA40-28DD26037558}" dt="2025-06-12T06:19:16" v="3" actId="20577"/>
          <ac:spMkLst>
            <pc:docMk/>
            <pc:sldMk cId="2900997449" sldId="295"/>
            <ac:spMk id="2" creationId="{90E3139C-3906-82FC-0AB6-F9AD2B0E2B13}"/>
          </ac:spMkLst>
        </pc:spChg>
        <pc:spChg chg="mod">
          <ac:chgData name="Naota，Tomonori(直田智義)" userId="6abc9ff7-ba6c-4d45-8f67-9706e00e2bfd" providerId="ADAL" clId="{1752C02A-43C6-4223-BA40-28DD26037558}" dt="2025-06-12T06:20:04.871" v="5" actId="20577"/>
          <ac:spMkLst>
            <pc:docMk/>
            <pc:sldMk cId="2900997449" sldId="295"/>
            <ac:spMk id="4" creationId="{17CEBFEA-5740-9565-249A-711F5A8CF6EB}"/>
          </ac:spMkLst>
        </pc:spChg>
        <pc:spChg chg="mod">
          <ac:chgData name="Naota，Tomonori(直田智義)" userId="6abc9ff7-ba6c-4d45-8f67-9706e00e2bfd" providerId="ADAL" clId="{1752C02A-43C6-4223-BA40-28DD26037558}" dt="2025-06-12T06:19:13.103" v="1" actId="20577"/>
          <ac:spMkLst>
            <pc:docMk/>
            <pc:sldMk cId="2900997449" sldId="295"/>
            <ac:spMk id="6" creationId="{08350B6B-68A0-FEA3-198C-46475D539E0E}"/>
          </ac:spMkLst>
        </pc:spChg>
      </pc:sldChg>
      <pc:sldChg chg="modSp mod">
        <pc:chgData name="Naota，Tomonori(直田智義)" userId="6abc9ff7-ba6c-4d45-8f67-9706e00e2bfd" providerId="ADAL" clId="{1752C02A-43C6-4223-BA40-28DD26037558}" dt="2025-06-12T06:45:25.610" v="603" actId="20577"/>
        <pc:sldMkLst>
          <pc:docMk/>
          <pc:sldMk cId="2574828529" sldId="327"/>
        </pc:sldMkLst>
        <pc:spChg chg="mod">
          <ac:chgData name="Naota，Tomonori(直田智義)" userId="6abc9ff7-ba6c-4d45-8f67-9706e00e2bfd" providerId="ADAL" clId="{1752C02A-43C6-4223-BA40-28DD26037558}" dt="2025-06-12T06:45:25.610" v="603" actId="20577"/>
          <ac:spMkLst>
            <pc:docMk/>
            <pc:sldMk cId="2574828529" sldId="327"/>
            <ac:spMk id="3" creationId="{28704689-FEEA-1190-CAD1-49BF83DF2B44}"/>
          </ac:spMkLst>
        </pc:spChg>
        <pc:spChg chg="mod">
          <ac:chgData name="Naota，Tomonori(直田智義)" userId="6abc9ff7-ba6c-4d45-8f67-9706e00e2bfd" providerId="ADAL" clId="{1752C02A-43C6-4223-BA40-28DD26037558}" dt="2025-06-12T06:21:03.162" v="66" actId="20577"/>
          <ac:spMkLst>
            <pc:docMk/>
            <pc:sldMk cId="2574828529" sldId="327"/>
            <ac:spMk id="5" creationId="{15F41C77-F120-E818-F268-0FA9E29919AA}"/>
          </ac:spMkLst>
        </pc:spChg>
      </pc:sldChg>
      <pc:sldChg chg="modSp mod">
        <pc:chgData name="Naota，Tomonori(直田智義)" userId="6abc9ff7-ba6c-4d45-8f67-9706e00e2bfd" providerId="ADAL" clId="{1752C02A-43C6-4223-BA40-28DD26037558}" dt="2025-06-12T06:21:32.028" v="74" actId="20577"/>
        <pc:sldMkLst>
          <pc:docMk/>
          <pc:sldMk cId="2823642622" sldId="328"/>
        </pc:sldMkLst>
        <pc:spChg chg="mod">
          <ac:chgData name="Naota，Tomonori(直田智義)" userId="6abc9ff7-ba6c-4d45-8f67-9706e00e2bfd" providerId="ADAL" clId="{1752C02A-43C6-4223-BA40-28DD26037558}" dt="2025-06-12T06:21:32.028" v="74" actId="20577"/>
          <ac:spMkLst>
            <pc:docMk/>
            <pc:sldMk cId="2823642622" sldId="328"/>
            <ac:spMk id="3" creationId="{28704689-FEEA-1190-CAD1-49BF83DF2B44}"/>
          </ac:spMkLst>
        </pc:spChg>
        <pc:spChg chg="mod">
          <ac:chgData name="Naota，Tomonori(直田智義)" userId="6abc9ff7-ba6c-4d45-8f67-9706e00e2bfd" providerId="ADAL" clId="{1752C02A-43C6-4223-BA40-28DD26037558}" dt="2025-06-12T06:21:11.407" v="68" actId="20577"/>
          <ac:spMkLst>
            <pc:docMk/>
            <pc:sldMk cId="2823642622" sldId="328"/>
            <ac:spMk id="5" creationId="{15F41C77-F120-E818-F268-0FA9E29919AA}"/>
          </ac:spMkLst>
        </pc:spChg>
      </pc:sldChg>
      <pc:sldChg chg="modSp mod">
        <pc:chgData name="Naota，Tomonori(直田智義)" userId="6abc9ff7-ba6c-4d45-8f67-9706e00e2bfd" providerId="ADAL" clId="{1752C02A-43C6-4223-BA40-28DD26037558}" dt="2025-06-12T06:48:44.488" v="618" actId="20577"/>
        <pc:sldMkLst>
          <pc:docMk/>
          <pc:sldMk cId="4141594648" sldId="329"/>
        </pc:sldMkLst>
        <pc:spChg chg="mod">
          <ac:chgData name="Naota，Tomonori(直田智義)" userId="6abc9ff7-ba6c-4d45-8f67-9706e00e2bfd" providerId="ADAL" clId="{1752C02A-43C6-4223-BA40-28DD26037558}" dt="2025-06-12T06:22:26.881" v="112" actId="20577"/>
          <ac:spMkLst>
            <pc:docMk/>
            <pc:sldMk cId="4141594648" sldId="329"/>
            <ac:spMk id="3" creationId="{28704689-FEEA-1190-CAD1-49BF83DF2B44}"/>
          </ac:spMkLst>
        </pc:spChg>
        <pc:spChg chg="mod">
          <ac:chgData name="Naota，Tomonori(直田智義)" userId="6abc9ff7-ba6c-4d45-8f67-9706e00e2bfd" providerId="ADAL" clId="{1752C02A-43C6-4223-BA40-28DD26037558}" dt="2025-06-12T06:48:44.488" v="618" actId="20577"/>
          <ac:spMkLst>
            <pc:docMk/>
            <pc:sldMk cId="4141594648" sldId="329"/>
            <ac:spMk id="5" creationId="{15F41C77-F120-E818-F268-0FA9E29919AA}"/>
          </ac:spMkLst>
        </pc:spChg>
        <pc:spChg chg="mod">
          <ac:chgData name="Naota，Tomonori(直田智義)" userId="6abc9ff7-ba6c-4d45-8f67-9706e00e2bfd" providerId="ADAL" clId="{1752C02A-43C6-4223-BA40-28DD26037558}" dt="2025-06-12T06:23:09.500" v="117" actId="20577"/>
          <ac:spMkLst>
            <pc:docMk/>
            <pc:sldMk cId="4141594648" sldId="329"/>
            <ac:spMk id="6" creationId="{9D10D1B9-9EF5-053F-8C4E-6C5157476625}"/>
          </ac:spMkLst>
        </pc:spChg>
      </pc:sldChg>
      <pc:sldChg chg="modSp mod">
        <pc:chgData name="Naota，Tomonori(直田智義)" userId="6abc9ff7-ba6c-4d45-8f67-9706e00e2bfd" providerId="ADAL" clId="{1752C02A-43C6-4223-BA40-28DD26037558}" dt="2025-06-12T08:45:08.764" v="731" actId="207"/>
        <pc:sldMkLst>
          <pc:docMk/>
          <pc:sldMk cId="3208016188" sldId="330"/>
        </pc:sldMkLst>
        <pc:spChg chg="mod">
          <ac:chgData name="Naota，Tomonori(直田智義)" userId="6abc9ff7-ba6c-4d45-8f67-9706e00e2bfd" providerId="ADAL" clId="{1752C02A-43C6-4223-BA40-28DD26037558}" dt="2025-06-12T08:45:08.764" v="731" actId="207"/>
          <ac:spMkLst>
            <pc:docMk/>
            <pc:sldMk cId="3208016188" sldId="330"/>
            <ac:spMk id="3" creationId="{28704689-FEEA-1190-CAD1-49BF83DF2B44}"/>
          </ac:spMkLst>
        </pc:spChg>
        <pc:spChg chg="mod">
          <ac:chgData name="Naota，Tomonori(直田智義)" userId="6abc9ff7-ba6c-4d45-8f67-9706e00e2bfd" providerId="ADAL" clId="{1752C02A-43C6-4223-BA40-28DD26037558}" dt="2025-06-12T06:25:21.154" v="136" actId="20577"/>
          <ac:spMkLst>
            <pc:docMk/>
            <pc:sldMk cId="3208016188" sldId="330"/>
            <ac:spMk id="5" creationId="{15F41C77-F120-E818-F268-0FA9E29919AA}"/>
          </ac:spMkLst>
        </pc:spChg>
      </pc:sldChg>
      <pc:sldChg chg="addSp delSp modSp mod">
        <pc:chgData name="Naota，Tomonori(直田智義)" userId="6abc9ff7-ba6c-4d45-8f67-9706e00e2bfd" providerId="ADAL" clId="{1752C02A-43C6-4223-BA40-28DD26037558}" dt="2025-06-12T06:29:23.679" v="210" actId="20577"/>
        <pc:sldMkLst>
          <pc:docMk/>
          <pc:sldMk cId="583335163" sldId="331"/>
        </pc:sldMkLst>
        <pc:spChg chg="mod">
          <ac:chgData name="Naota，Tomonori(直田智義)" userId="6abc9ff7-ba6c-4d45-8f67-9706e00e2bfd" providerId="ADAL" clId="{1752C02A-43C6-4223-BA40-28DD26037558}" dt="2025-06-12T06:25:41.646" v="138" actId="20577"/>
          <ac:spMkLst>
            <pc:docMk/>
            <pc:sldMk cId="583335163" sldId="331"/>
            <ac:spMk id="5" creationId="{15F41C77-F120-E818-F268-0FA9E29919AA}"/>
          </ac:spMkLst>
        </pc:spChg>
        <pc:spChg chg="mod">
          <ac:chgData name="Naota，Tomonori(直田智義)" userId="6abc9ff7-ba6c-4d45-8f67-9706e00e2bfd" providerId="ADAL" clId="{1752C02A-43C6-4223-BA40-28DD26037558}" dt="2025-06-12T06:29:23.679" v="210" actId="20577"/>
          <ac:spMkLst>
            <pc:docMk/>
            <pc:sldMk cId="583335163" sldId="331"/>
            <ac:spMk id="10" creationId="{DEBEE793-6344-BF55-1FF9-A5FC43E99328}"/>
          </ac:spMkLst>
        </pc:spChg>
        <pc:spChg chg="mod">
          <ac:chgData name="Naota，Tomonori(直田智義)" userId="6abc9ff7-ba6c-4d45-8f67-9706e00e2bfd" providerId="ADAL" clId="{1752C02A-43C6-4223-BA40-28DD26037558}" dt="2025-06-12T06:27:20.835" v="147" actId="1076"/>
          <ac:spMkLst>
            <pc:docMk/>
            <pc:sldMk cId="583335163" sldId="331"/>
            <ac:spMk id="11" creationId="{F64DB078-7BF3-AB22-3AE2-CD50E26B3314}"/>
          </ac:spMkLst>
        </pc:spChg>
        <pc:spChg chg="mod">
          <ac:chgData name="Naota，Tomonori(直田智義)" userId="6abc9ff7-ba6c-4d45-8f67-9706e00e2bfd" providerId="ADAL" clId="{1752C02A-43C6-4223-BA40-28DD26037558}" dt="2025-06-12T06:27:25.576" v="148" actId="1076"/>
          <ac:spMkLst>
            <pc:docMk/>
            <pc:sldMk cId="583335163" sldId="331"/>
            <ac:spMk id="12" creationId="{757B7963-15BC-A44B-C1DD-A2E952DED83A}"/>
          </ac:spMkLst>
        </pc:spChg>
        <pc:picChg chg="add mod ord">
          <ac:chgData name="Naota，Tomonori(直田智義)" userId="6abc9ff7-ba6c-4d45-8f67-9706e00e2bfd" providerId="ADAL" clId="{1752C02A-43C6-4223-BA40-28DD26037558}" dt="2025-06-12T06:26:54" v="146" actId="167"/>
          <ac:picMkLst>
            <pc:docMk/>
            <pc:sldMk cId="583335163" sldId="331"/>
            <ac:picMk id="9" creationId="{55A5E1A4-C1D3-0C36-60F7-A3E36917A7BD}"/>
          </ac:picMkLst>
        </pc:picChg>
      </pc:sldChg>
      <pc:sldChg chg="addSp delSp modSp mod">
        <pc:chgData name="Naota，Tomonori(直田智義)" userId="6abc9ff7-ba6c-4d45-8f67-9706e00e2bfd" providerId="ADAL" clId="{1752C02A-43C6-4223-BA40-28DD26037558}" dt="2025-06-12T06:38:14.892" v="448" actId="20577"/>
        <pc:sldMkLst>
          <pc:docMk/>
          <pc:sldMk cId="4096291271" sldId="332"/>
        </pc:sldMkLst>
        <pc:spChg chg="mod">
          <ac:chgData name="Naota，Tomonori(直田智義)" userId="6abc9ff7-ba6c-4d45-8f67-9706e00e2bfd" providerId="ADAL" clId="{1752C02A-43C6-4223-BA40-28DD26037558}" dt="2025-06-12T06:38:14.892" v="448" actId="20577"/>
          <ac:spMkLst>
            <pc:docMk/>
            <pc:sldMk cId="4096291271" sldId="332"/>
            <ac:spMk id="5" creationId="{15F41C77-F120-E818-F268-0FA9E29919AA}"/>
          </ac:spMkLst>
        </pc:spChg>
        <pc:spChg chg="mod">
          <ac:chgData name="Naota，Tomonori(直田智義)" userId="6abc9ff7-ba6c-4d45-8f67-9706e00e2bfd" providerId="ADAL" clId="{1752C02A-43C6-4223-BA40-28DD26037558}" dt="2025-06-12T06:31:04.101" v="219" actId="1076"/>
          <ac:spMkLst>
            <pc:docMk/>
            <pc:sldMk cId="4096291271" sldId="332"/>
            <ac:spMk id="8" creationId="{5D2A8E87-B7E1-722D-EB92-9AEF2DE4D74D}"/>
          </ac:spMkLst>
        </pc:spChg>
        <pc:spChg chg="mod">
          <ac:chgData name="Naota，Tomonori(直田智義)" userId="6abc9ff7-ba6c-4d45-8f67-9706e00e2bfd" providerId="ADAL" clId="{1752C02A-43C6-4223-BA40-28DD26037558}" dt="2025-06-12T06:31:35.489" v="223" actId="1076"/>
          <ac:spMkLst>
            <pc:docMk/>
            <pc:sldMk cId="4096291271" sldId="332"/>
            <ac:spMk id="9" creationId="{9ADBD199-9037-B60A-FA77-B7C3705EF298}"/>
          </ac:spMkLst>
        </pc:spChg>
        <pc:spChg chg="mod">
          <ac:chgData name="Naota，Tomonori(直田智義)" userId="6abc9ff7-ba6c-4d45-8f67-9706e00e2bfd" providerId="ADAL" clId="{1752C02A-43C6-4223-BA40-28DD26037558}" dt="2025-06-12T06:37:36.777" v="446" actId="20577"/>
          <ac:spMkLst>
            <pc:docMk/>
            <pc:sldMk cId="4096291271" sldId="332"/>
            <ac:spMk id="10" creationId="{DEBEE793-6344-BF55-1FF9-A5FC43E99328}"/>
          </ac:spMkLst>
        </pc:spChg>
        <pc:spChg chg="mod">
          <ac:chgData name="Naota，Tomonori(直田智義)" userId="6abc9ff7-ba6c-4d45-8f67-9706e00e2bfd" providerId="ADAL" clId="{1752C02A-43C6-4223-BA40-28DD26037558}" dt="2025-06-12T06:32:26.838" v="252" actId="20577"/>
          <ac:spMkLst>
            <pc:docMk/>
            <pc:sldMk cId="4096291271" sldId="332"/>
            <ac:spMk id="15" creationId="{EF3D1EC1-E543-A8E2-C8E1-8418138585A9}"/>
          </ac:spMkLst>
        </pc:spChg>
        <pc:picChg chg="add mod ord">
          <ac:chgData name="Naota，Tomonori(直田智義)" userId="6abc9ff7-ba6c-4d45-8f67-9706e00e2bfd" providerId="ADAL" clId="{1752C02A-43C6-4223-BA40-28DD26037558}" dt="2025-06-12T06:30:31.262" v="216" actId="167"/>
          <ac:picMkLst>
            <pc:docMk/>
            <pc:sldMk cId="4096291271" sldId="332"/>
            <ac:picMk id="12" creationId="{3450DBB9-C3DA-24FF-0365-738580F834DF}"/>
          </ac:picMkLst>
        </pc:picChg>
      </pc:sldChg>
      <pc:sldChg chg="modSp mod">
        <pc:chgData name="Naota，Tomonori(直田智義)" userId="6abc9ff7-ba6c-4d45-8f67-9706e00e2bfd" providerId="ADAL" clId="{1752C02A-43C6-4223-BA40-28DD26037558}" dt="2025-06-12T06:39:05.710" v="452" actId="20577"/>
        <pc:sldMkLst>
          <pc:docMk/>
          <pc:sldMk cId="2430600987" sldId="333"/>
        </pc:sldMkLst>
        <pc:spChg chg="mod">
          <ac:chgData name="Naota，Tomonori(直田智義)" userId="6abc9ff7-ba6c-4d45-8f67-9706e00e2bfd" providerId="ADAL" clId="{1752C02A-43C6-4223-BA40-28DD26037558}" dt="2025-06-12T06:39:05.710" v="452" actId="20577"/>
          <ac:spMkLst>
            <pc:docMk/>
            <pc:sldMk cId="2430600987" sldId="333"/>
            <ac:spMk id="5" creationId="{15F41C77-F120-E818-F268-0FA9E29919AA}"/>
          </ac:spMkLst>
        </pc:spChg>
      </pc:sldChg>
      <pc:sldChg chg="modSp mod">
        <pc:chgData name="Naota，Tomonori(直田智義)" userId="6abc9ff7-ba6c-4d45-8f67-9706e00e2bfd" providerId="ADAL" clId="{1752C02A-43C6-4223-BA40-28DD26037558}" dt="2025-06-12T06:39:55.606" v="470" actId="20577"/>
        <pc:sldMkLst>
          <pc:docMk/>
          <pc:sldMk cId="1534054288" sldId="334"/>
        </pc:sldMkLst>
        <pc:spChg chg="mod">
          <ac:chgData name="Naota，Tomonori(直田智義)" userId="6abc9ff7-ba6c-4d45-8f67-9706e00e2bfd" providerId="ADAL" clId="{1752C02A-43C6-4223-BA40-28DD26037558}" dt="2025-06-12T06:38:54.829" v="450" actId="20577"/>
          <ac:spMkLst>
            <pc:docMk/>
            <pc:sldMk cId="1534054288" sldId="334"/>
            <ac:spMk id="3" creationId="{28704689-FEEA-1190-CAD1-49BF83DF2B44}"/>
          </ac:spMkLst>
        </pc:spChg>
        <pc:spChg chg="mod">
          <ac:chgData name="Naota，Tomonori(直田智義)" userId="6abc9ff7-ba6c-4d45-8f67-9706e00e2bfd" providerId="ADAL" clId="{1752C02A-43C6-4223-BA40-28DD26037558}" dt="2025-06-12T06:39:55.606" v="470" actId="20577"/>
          <ac:spMkLst>
            <pc:docMk/>
            <pc:sldMk cId="1534054288" sldId="334"/>
            <ac:spMk id="5" creationId="{15F41C77-F120-E818-F268-0FA9E29919AA}"/>
          </ac:spMkLst>
        </pc:spChg>
      </pc:sldChg>
      <pc:sldChg chg="modSp mod">
        <pc:chgData name="Naota，Tomonori(直田智義)" userId="6abc9ff7-ba6c-4d45-8f67-9706e00e2bfd" providerId="ADAL" clId="{1752C02A-43C6-4223-BA40-28DD26037558}" dt="2025-06-12T06:40:50.275" v="488" actId="20577"/>
        <pc:sldMkLst>
          <pc:docMk/>
          <pc:sldMk cId="562304450" sldId="335"/>
        </pc:sldMkLst>
        <pc:spChg chg="mod">
          <ac:chgData name="Naota，Tomonori(直田智義)" userId="6abc9ff7-ba6c-4d45-8f67-9706e00e2bfd" providerId="ADAL" clId="{1752C02A-43C6-4223-BA40-28DD26037558}" dt="2025-06-12T06:40:50.275" v="488" actId="20577"/>
          <ac:spMkLst>
            <pc:docMk/>
            <pc:sldMk cId="562304450" sldId="335"/>
            <ac:spMk id="5" creationId="{15F41C77-F120-E818-F268-0FA9E29919AA}"/>
          </ac:spMkLst>
        </pc:spChg>
      </pc:sldChg>
      <pc:sldChg chg="modSp mod">
        <pc:chgData name="Naota，Tomonori(直田智義)" userId="6abc9ff7-ba6c-4d45-8f67-9706e00e2bfd" providerId="ADAL" clId="{1752C02A-43C6-4223-BA40-28DD26037558}" dt="2025-06-12T06:41:02.825" v="492" actId="20577"/>
        <pc:sldMkLst>
          <pc:docMk/>
          <pc:sldMk cId="4013460934" sldId="336"/>
        </pc:sldMkLst>
        <pc:spChg chg="mod">
          <ac:chgData name="Naota，Tomonori(直田智義)" userId="6abc9ff7-ba6c-4d45-8f67-9706e00e2bfd" providerId="ADAL" clId="{1752C02A-43C6-4223-BA40-28DD26037558}" dt="2025-06-12T06:41:02.825" v="492" actId="20577"/>
          <ac:spMkLst>
            <pc:docMk/>
            <pc:sldMk cId="4013460934" sldId="336"/>
            <ac:spMk id="5" creationId="{15F41C77-F120-E818-F268-0FA9E29919AA}"/>
          </ac:spMkLst>
        </pc:spChg>
      </pc:sldChg>
      <pc:sldChg chg="modSp mod">
        <pc:chgData name="Naota，Tomonori(直田智義)" userId="6abc9ff7-ba6c-4d45-8f67-9706e00e2bfd" providerId="ADAL" clId="{1752C02A-43C6-4223-BA40-28DD26037558}" dt="2025-06-12T06:42:56.881" v="580" actId="20577"/>
        <pc:sldMkLst>
          <pc:docMk/>
          <pc:sldMk cId="2346792511" sldId="337"/>
        </pc:sldMkLst>
        <pc:spChg chg="mod">
          <ac:chgData name="Naota，Tomonori(直田智義)" userId="6abc9ff7-ba6c-4d45-8f67-9706e00e2bfd" providerId="ADAL" clId="{1752C02A-43C6-4223-BA40-28DD26037558}" dt="2025-06-12T06:42:56.881" v="580" actId="20577"/>
          <ac:spMkLst>
            <pc:docMk/>
            <pc:sldMk cId="2346792511" sldId="337"/>
            <ac:spMk id="5" creationId="{15F41C77-F120-E818-F268-0FA9E29919AA}"/>
          </ac:spMkLst>
        </pc:spChg>
        <pc:spChg chg="mod">
          <ac:chgData name="Naota，Tomonori(直田智義)" userId="6abc9ff7-ba6c-4d45-8f67-9706e00e2bfd" providerId="ADAL" clId="{1752C02A-43C6-4223-BA40-28DD26037558}" dt="2025-06-12T06:42:41.210" v="576" actId="20577"/>
          <ac:spMkLst>
            <pc:docMk/>
            <pc:sldMk cId="2346792511" sldId="337"/>
            <ac:spMk id="8" creationId="{7F91A8E2-CA4A-1C61-122F-F5C602622612}"/>
          </ac:spMkLst>
        </pc:spChg>
      </pc:sldChg>
      <pc:sldChg chg="modSp mod">
        <pc:chgData name="Naota，Tomonori(直田智義)" userId="6abc9ff7-ba6c-4d45-8f67-9706e00e2bfd" providerId="ADAL" clId="{1752C02A-43C6-4223-BA40-28DD26037558}" dt="2025-06-12T06:43:08.905" v="586" actId="20577"/>
        <pc:sldMkLst>
          <pc:docMk/>
          <pc:sldMk cId="3295894760" sldId="338"/>
        </pc:sldMkLst>
        <pc:spChg chg="mod">
          <ac:chgData name="Naota，Tomonori(直田智義)" userId="6abc9ff7-ba6c-4d45-8f67-9706e00e2bfd" providerId="ADAL" clId="{1752C02A-43C6-4223-BA40-28DD26037558}" dt="2025-06-12T06:43:06.274" v="584" actId="20577"/>
          <ac:spMkLst>
            <pc:docMk/>
            <pc:sldMk cId="3295894760" sldId="338"/>
            <ac:spMk id="5" creationId="{15F41C77-F120-E818-F268-0FA9E29919AA}"/>
          </ac:spMkLst>
        </pc:spChg>
        <pc:spChg chg="mod">
          <ac:chgData name="Naota，Tomonori(直田智義)" userId="6abc9ff7-ba6c-4d45-8f67-9706e00e2bfd" providerId="ADAL" clId="{1752C02A-43C6-4223-BA40-28DD26037558}" dt="2025-06-12T06:43:08.905" v="586" actId="20577"/>
          <ac:spMkLst>
            <pc:docMk/>
            <pc:sldMk cId="3295894760" sldId="338"/>
            <ac:spMk id="9" creationId="{2D4550F8-8150-3343-197D-4FB25A6813AB}"/>
          </ac:spMkLst>
        </pc:spChg>
      </pc:sldChg>
      <pc:sldChg chg="modSp mod">
        <pc:chgData name="Naota，Tomonori(直田智義)" userId="6abc9ff7-ba6c-4d45-8f67-9706e00e2bfd" providerId="ADAL" clId="{1752C02A-43C6-4223-BA40-28DD26037558}" dt="2025-06-12T06:39:10.465" v="454" actId="20577"/>
        <pc:sldMkLst>
          <pc:docMk/>
          <pc:sldMk cId="219825842" sldId="339"/>
        </pc:sldMkLst>
        <pc:spChg chg="mod">
          <ac:chgData name="Naota，Tomonori(直田智義)" userId="6abc9ff7-ba6c-4d45-8f67-9706e00e2bfd" providerId="ADAL" clId="{1752C02A-43C6-4223-BA40-28DD26037558}" dt="2025-06-12T06:39:10.465" v="454" actId="20577"/>
          <ac:spMkLst>
            <pc:docMk/>
            <pc:sldMk cId="219825842" sldId="339"/>
            <ac:spMk id="5" creationId="{15F41C77-F120-E818-F268-0FA9E29919AA}"/>
          </ac:spMkLst>
        </pc:spChg>
      </pc:sldChg>
      <pc:sldChg chg="modSp mod">
        <pc:chgData name="Naota，Tomonori(直田智義)" userId="6abc9ff7-ba6c-4d45-8f67-9706e00e2bfd" providerId="ADAL" clId="{1752C02A-43C6-4223-BA40-28DD26037558}" dt="2025-06-12T06:39:17.744" v="456" actId="20577"/>
        <pc:sldMkLst>
          <pc:docMk/>
          <pc:sldMk cId="2483469837" sldId="340"/>
        </pc:sldMkLst>
      </pc:sldChg>
      <pc:sldChg chg="modSp mod">
        <pc:chgData name="Naota，Tomonori(直田智義)" userId="6abc9ff7-ba6c-4d45-8f67-9706e00e2bfd" providerId="ADAL" clId="{1752C02A-43C6-4223-BA40-28DD26037558}" dt="2025-06-12T06:39:23.277" v="458" actId="20577"/>
        <pc:sldMkLst>
          <pc:docMk/>
          <pc:sldMk cId="1771988089" sldId="341"/>
        </pc:sldMkLst>
      </pc:sldChg>
      <pc:sldChg chg="modSp mod">
        <pc:chgData name="Naota，Tomonori(直田智義)" userId="6abc9ff7-ba6c-4d45-8f67-9706e00e2bfd" providerId="ADAL" clId="{1752C02A-43C6-4223-BA40-28DD26037558}" dt="2025-06-12T06:39:28.530" v="460" actId="20577"/>
        <pc:sldMkLst>
          <pc:docMk/>
          <pc:sldMk cId="2462216675" sldId="342"/>
        </pc:sldMkLst>
      </pc:sldChg>
      <pc:sldChg chg="modSp mod">
        <pc:chgData name="Naota，Tomonori(直田智義)" userId="6abc9ff7-ba6c-4d45-8f67-9706e00e2bfd" providerId="ADAL" clId="{1752C02A-43C6-4223-BA40-28DD26037558}" dt="2025-06-12T06:39:33.351" v="462" actId="20577"/>
        <pc:sldMkLst>
          <pc:docMk/>
          <pc:sldMk cId="2160555442" sldId="343"/>
        </pc:sldMkLst>
      </pc:sldChg>
      <pc:sldChg chg="modSp mod">
        <pc:chgData name="Naota，Tomonori(直田智義)" userId="6abc9ff7-ba6c-4d45-8f67-9706e00e2bfd" providerId="ADAL" clId="{1752C02A-43C6-4223-BA40-28DD26037558}" dt="2025-06-12T06:39:38.596" v="464" actId="20577"/>
        <pc:sldMkLst>
          <pc:docMk/>
          <pc:sldMk cId="2295025184" sldId="344"/>
        </pc:sldMkLst>
      </pc:sldChg>
      <pc:sldChg chg="modSp mod">
        <pc:chgData name="Naota，Tomonori(直田智義)" userId="6abc9ff7-ba6c-4d45-8f67-9706e00e2bfd" providerId="ADAL" clId="{1752C02A-43C6-4223-BA40-28DD26037558}" dt="2025-06-12T06:39:43.368" v="466" actId="20577"/>
        <pc:sldMkLst>
          <pc:docMk/>
          <pc:sldMk cId="2297587688" sldId="345"/>
        </pc:sldMkLst>
      </pc:sldChg>
      <pc:sldChg chg="modSp mod">
        <pc:chgData name="Naota，Tomonori(直田智義)" userId="6abc9ff7-ba6c-4d45-8f67-9706e00e2bfd" providerId="ADAL" clId="{1752C02A-43C6-4223-BA40-28DD26037558}" dt="2025-06-12T06:39:49.170" v="468" actId="20577"/>
        <pc:sldMkLst>
          <pc:docMk/>
          <pc:sldMk cId="2451343170" sldId="346"/>
        </pc:sldMkLst>
      </pc:sldChg>
      <pc:sldChg chg="modSp mod">
        <pc:chgData name="Naota，Tomonori(直田智義)" userId="6abc9ff7-ba6c-4d45-8f67-9706e00e2bfd" providerId="ADAL" clId="{1752C02A-43C6-4223-BA40-28DD26037558}" dt="2025-06-12T06:39:59.986" v="472" actId="20577"/>
        <pc:sldMkLst>
          <pc:docMk/>
          <pc:sldMk cId="3605863193" sldId="347"/>
        </pc:sldMkLst>
        <pc:spChg chg="mod">
          <ac:chgData name="Naota，Tomonori(直田智義)" userId="6abc9ff7-ba6c-4d45-8f67-9706e00e2bfd" providerId="ADAL" clId="{1752C02A-43C6-4223-BA40-28DD26037558}" dt="2025-06-12T06:39:59.986" v="472" actId="20577"/>
          <ac:spMkLst>
            <pc:docMk/>
            <pc:sldMk cId="3605863193" sldId="347"/>
            <ac:spMk id="5" creationId="{15F41C77-F120-E818-F268-0FA9E29919AA}"/>
          </ac:spMkLst>
        </pc:spChg>
      </pc:sldChg>
      <pc:sldChg chg="modSp mod">
        <pc:chgData name="Naota，Tomonori(直田智義)" userId="6abc9ff7-ba6c-4d45-8f67-9706e00e2bfd" providerId="ADAL" clId="{1752C02A-43C6-4223-BA40-28DD26037558}" dt="2025-06-12T06:40:13.905" v="476" actId="20577"/>
        <pc:sldMkLst>
          <pc:docMk/>
          <pc:sldMk cId="1919813258" sldId="348"/>
        </pc:sldMkLst>
        <pc:spChg chg="mod">
          <ac:chgData name="Naota，Tomonori(直田智義)" userId="6abc9ff7-ba6c-4d45-8f67-9706e00e2bfd" providerId="ADAL" clId="{1752C02A-43C6-4223-BA40-28DD26037558}" dt="2025-06-12T06:40:13.905" v="476" actId="20577"/>
          <ac:spMkLst>
            <pc:docMk/>
            <pc:sldMk cId="1919813258" sldId="348"/>
            <ac:spMk id="5" creationId="{15F41C77-F120-E818-F268-0FA9E29919AA}"/>
          </ac:spMkLst>
        </pc:spChg>
        <pc:spChg chg="mod">
          <ac:chgData name="Naota，Tomonori(直田智義)" userId="6abc9ff7-ba6c-4d45-8f67-9706e00e2bfd" providerId="ADAL" clId="{1752C02A-43C6-4223-BA40-28DD26037558}" dt="2025-06-12T06:40:08.610" v="474" actId="20577"/>
          <ac:spMkLst>
            <pc:docMk/>
            <pc:sldMk cId="1919813258" sldId="348"/>
            <ac:spMk id="9" creationId="{8F8C6796-F628-8C96-E3F5-D7D78D79C742}"/>
          </ac:spMkLst>
        </pc:spChg>
      </pc:sldChg>
      <pc:sldChg chg="modSp mod">
        <pc:chgData name="Naota，Tomonori(直田智義)" userId="6abc9ff7-ba6c-4d45-8f67-9706e00e2bfd" providerId="ADAL" clId="{1752C02A-43C6-4223-BA40-28DD26037558}" dt="2025-06-12T06:40:21.272" v="478" actId="20577"/>
        <pc:sldMkLst>
          <pc:docMk/>
          <pc:sldMk cId="2646729103" sldId="349"/>
        </pc:sldMkLst>
      </pc:sldChg>
      <pc:sldChg chg="modSp mod">
        <pc:chgData name="Naota，Tomonori(直田智義)" userId="6abc9ff7-ba6c-4d45-8f67-9706e00e2bfd" providerId="ADAL" clId="{1752C02A-43C6-4223-BA40-28DD26037558}" dt="2025-06-12T06:40:27.793" v="480" actId="20577"/>
        <pc:sldMkLst>
          <pc:docMk/>
          <pc:sldMk cId="1589536420" sldId="350"/>
        </pc:sldMkLst>
      </pc:sldChg>
      <pc:sldChg chg="modSp mod">
        <pc:chgData name="Naota，Tomonori(直田智義)" userId="6abc9ff7-ba6c-4d45-8f67-9706e00e2bfd" providerId="ADAL" clId="{1752C02A-43C6-4223-BA40-28DD26037558}" dt="2025-06-12T06:40:33.604" v="482" actId="20577"/>
        <pc:sldMkLst>
          <pc:docMk/>
          <pc:sldMk cId="3419309090" sldId="351"/>
        </pc:sldMkLst>
      </pc:sldChg>
      <pc:sldChg chg="modSp mod">
        <pc:chgData name="Naota，Tomonori(直田智義)" userId="6abc9ff7-ba6c-4d45-8f67-9706e00e2bfd" providerId="ADAL" clId="{1752C02A-43C6-4223-BA40-28DD26037558}" dt="2025-06-12T06:40:38.909" v="484" actId="20577"/>
        <pc:sldMkLst>
          <pc:docMk/>
          <pc:sldMk cId="355623560" sldId="352"/>
        </pc:sldMkLst>
      </pc:sldChg>
      <pc:sldChg chg="modSp mod">
        <pc:chgData name="Naota，Tomonori(直田智義)" userId="6abc9ff7-ba6c-4d45-8f67-9706e00e2bfd" providerId="ADAL" clId="{1752C02A-43C6-4223-BA40-28DD26037558}" dt="2025-06-12T06:40:45.050" v="486" actId="20577"/>
        <pc:sldMkLst>
          <pc:docMk/>
          <pc:sldMk cId="3595712393" sldId="353"/>
        </pc:sldMkLst>
        <pc:spChg chg="mod">
          <ac:chgData name="Naota，Tomonori(直田智義)" userId="6abc9ff7-ba6c-4d45-8f67-9706e00e2bfd" providerId="ADAL" clId="{1752C02A-43C6-4223-BA40-28DD26037558}" dt="2025-06-12T06:40:45.050" v="486" actId="20577"/>
          <ac:spMkLst>
            <pc:docMk/>
            <pc:sldMk cId="3595712393" sldId="353"/>
            <ac:spMk id="5" creationId="{15F41C77-F120-E818-F268-0FA9E29919AA}"/>
          </ac:spMkLst>
        </pc:spChg>
      </pc:sldChg>
      <pc:sldChg chg="modSp mod">
        <pc:chgData name="Naota，Tomonori(直田智義)" userId="6abc9ff7-ba6c-4d45-8f67-9706e00e2bfd" providerId="ADAL" clId="{1752C02A-43C6-4223-BA40-28DD26037558}" dt="2025-06-12T06:40:56.478" v="490" actId="20577"/>
        <pc:sldMkLst>
          <pc:docMk/>
          <pc:sldMk cId="1726777595" sldId="354"/>
        </pc:sldMkLst>
        <pc:spChg chg="mod">
          <ac:chgData name="Naota，Tomonori(直田智義)" userId="6abc9ff7-ba6c-4d45-8f67-9706e00e2bfd" providerId="ADAL" clId="{1752C02A-43C6-4223-BA40-28DD26037558}" dt="2025-06-12T06:40:56.478" v="490" actId="20577"/>
          <ac:spMkLst>
            <pc:docMk/>
            <pc:sldMk cId="1726777595" sldId="354"/>
            <ac:spMk id="5" creationId="{15F41C77-F120-E818-F268-0FA9E29919AA}"/>
          </ac:spMkLst>
        </pc:spChg>
      </pc:sldChg>
      <pc:sldChg chg="modSp mod">
        <pc:chgData name="Naota，Tomonori(直田智義)" userId="6abc9ff7-ba6c-4d45-8f67-9706e00e2bfd" providerId="ADAL" clId="{1752C02A-43C6-4223-BA40-28DD26037558}" dt="2025-06-12T06:41:09.112" v="494" actId="20577"/>
        <pc:sldMkLst>
          <pc:docMk/>
          <pc:sldMk cId="3702759780" sldId="355"/>
        </pc:sldMkLst>
        <pc:spChg chg="mod">
          <ac:chgData name="Naota，Tomonori(直田智義)" userId="6abc9ff7-ba6c-4d45-8f67-9706e00e2bfd" providerId="ADAL" clId="{1752C02A-43C6-4223-BA40-28DD26037558}" dt="2025-06-12T06:41:09.112" v="494" actId="20577"/>
          <ac:spMkLst>
            <pc:docMk/>
            <pc:sldMk cId="3702759780" sldId="355"/>
            <ac:spMk id="5" creationId="{15F41C77-F120-E818-F268-0FA9E29919AA}"/>
          </ac:spMkLst>
        </pc:spChg>
      </pc:sldChg>
      <pc:sldChg chg="modSp mod">
        <pc:chgData name="Naota，Tomonori(直田智義)" userId="6abc9ff7-ba6c-4d45-8f67-9706e00e2bfd" providerId="ADAL" clId="{1752C02A-43C6-4223-BA40-28DD26037558}" dt="2025-06-12T06:41:15.181" v="496" actId="20577"/>
        <pc:sldMkLst>
          <pc:docMk/>
          <pc:sldMk cId="47468911" sldId="356"/>
        </pc:sldMkLst>
      </pc:sldChg>
      <pc:sldChg chg="modSp mod">
        <pc:chgData name="Naota，Tomonori(直田智義)" userId="6abc9ff7-ba6c-4d45-8f67-9706e00e2bfd" providerId="ADAL" clId="{1752C02A-43C6-4223-BA40-28DD26037558}" dt="2025-06-12T06:42:12.744" v="572" actId="20577"/>
        <pc:sldMkLst>
          <pc:docMk/>
          <pc:sldMk cId="1150717239" sldId="357"/>
        </pc:sldMkLst>
        <pc:spChg chg="mod">
          <ac:chgData name="Naota，Tomonori(直田智義)" userId="6abc9ff7-ba6c-4d45-8f67-9706e00e2bfd" providerId="ADAL" clId="{1752C02A-43C6-4223-BA40-28DD26037558}" dt="2025-06-12T06:41:22.564" v="498" actId="20577"/>
          <ac:spMkLst>
            <pc:docMk/>
            <pc:sldMk cId="1150717239" sldId="357"/>
            <ac:spMk id="5" creationId="{15F41C77-F120-E818-F268-0FA9E29919AA}"/>
          </ac:spMkLst>
        </pc:spChg>
        <pc:spChg chg="mod">
          <ac:chgData name="Naota，Tomonori(直田智義)" userId="6abc9ff7-ba6c-4d45-8f67-9706e00e2bfd" providerId="ADAL" clId="{1752C02A-43C6-4223-BA40-28DD26037558}" dt="2025-06-12T06:42:12.744" v="572" actId="20577"/>
          <ac:spMkLst>
            <pc:docMk/>
            <pc:sldMk cId="1150717239" sldId="357"/>
            <ac:spMk id="8" creationId="{7F91A8E2-CA4A-1C61-122F-F5C602622612}"/>
          </ac:spMkLst>
        </pc:spChg>
      </pc:sldChg>
      <pc:sldChg chg="modSp mod">
        <pc:chgData name="Naota，Tomonori(直田智義)" userId="6abc9ff7-ba6c-4d45-8f67-9706e00e2bfd" providerId="ADAL" clId="{1752C02A-43C6-4223-BA40-28DD26037558}" dt="2025-06-12T06:42:52.246" v="578" actId="20577"/>
        <pc:sldMkLst>
          <pc:docMk/>
          <pc:sldMk cId="789825337" sldId="358"/>
        </pc:sldMkLst>
        <pc:spChg chg="mod">
          <ac:chgData name="Naota，Tomonori(直田智義)" userId="6abc9ff7-ba6c-4d45-8f67-9706e00e2bfd" providerId="ADAL" clId="{1752C02A-43C6-4223-BA40-28DD26037558}" dt="2025-06-12T06:42:52.246" v="578" actId="20577"/>
          <ac:spMkLst>
            <pc:docMk/>
            <pc:sldMk cId="789825337" sldId="358"/>
            <ac:spMk id="5" creationId="{15F41C77-F120-E818-F268-0FA9E29919AA}"/>
          </ac:spMkLst>
        </pc:spChg>
      </pc:sldChg>
      <pc:sldChg chg="modSp mod">
        <pc:chgData name="Naota，Tomonori(直田智義)" userId="6abc9ff7-ba6c-4d45-8f67-9706e00e2bfd" providerId="ADAL" clId="{1752C02A-43C6-4223-BA40-28DD26037558}" dt="2025-06-12T06:43:01.104" v="582" actId="20577"/>
        <pc:sldMkLst>
          <pc:docMk/>
          <pc:sldMk cId="3151232751" sldId="359"/>
        </pc:sldMkLst>
      </pc:sldChg>
      <pc:sldChg chg="add del">
        <pc:chgData name="Naota，Tomonori(直田智義)" userId="6abc9ff7-ba6c-4d45-8f67-9706e00e2bfd" providerId="ADAL" clId="{1752C02A-43C6-4223-BA40-28DD26037558}" dt="2025-06-12T06:44:22.894" v="588"/>
        <pc:sldMkLst>
          <pc:docMk/>
          <pc:sldMk cId="3091198826" sldId="360"/>
        </pc:sldMkLst>
      </pc:sldChg>
      <pc:sldChg chg="modSp add mod">
        <pc:chgData name="Naota，Tomonori(直田智義)" userId="6abc9ff7-ba6c-4d45-8f67-9706e00e2bfd" providerId="ADAL" clId="{1752C02A-43C6-4223-BA40-28DD26037558}" dt="2025-06-12T06:45:43.484" v="616" actId="20577"/>
        <pc:sldMkLst>
          <pc:docMk/>
          <pc:sldMk cId="3340236229" sldId="360"/>
        </pc:sldMkLst>
        <pc:spChg chg="mod">
          <ac:chgData name="Naota，Tomonori(直田智義)" userId="6abc9ff7-ba6c-4d45-8f67-9706e00e2bfd" providerId="ADAL" clId="{1752C02A-43C6-4223-BA40-28DD26037558}" dt="2025-06-12T06:45:43.484" v="616" actId="20577"/>
          <ac:spMkLst>
            <pc:docMk/>
            <pc:sldMk cId="3340236229" sldId="360"/>
            <ac:spMk id="2" creationId="{B1A1832C-8052-81C2-6A04-B8FEB449D77B}"/>
          </ac:spMkLst>
        </pc:spChg>
      </pc:sldChg>
    </pc:docChg>
  </pc:docChgLst>
  <pc:docChgLst>
    <pc:chgData name="Naota，Tomonori(直田智義)" userId="6abc9ff7-ba6c-4d45-8f67-9706e00e2bfd" providerId="ADAL" clId="{ED390FEE-9ACD-4A5F-A267-4213B0AD17C1}"/>
    <pc:docChg chg="undo redo custSel addSld delSld modSld modSection">
      <pc:chgData name="Naota，Tomonori(直田智義)" userId="6abc9ff7-ba6c-4d45-8f67-9706e00e2bfd" providerId="ADAL" clId="{ED390FEE-9ACD-4A5F-A267-4213B0AD17C1}" dt="2024-06-12T04:00:17.710" v="4106" actId="20577"/>
      <pc:docMkLst>
        <pc:docMk/>
      </pc:docMkLst>
      <pc:sldChg chg="modSp mod">
        <pc:chgData name="Naota，Tomonori(直田智義)" userId="6abc9ff7-ba6c-4d45-8f67-9706e00e2bfd" providerId="ADAL" clId="{ED390FEE-9ACD-4A5F-A267-4213B0AD17C1}" dt="2024-06-11T23:30:40.008" v="16" actId="20577"/>
        <pc:sldMkLst>
          <pc:docMk/>
          <pc:sldMk cId="2900997449" sldId="295"/>
        </pc:sldMkLst>
      </pc:sldChg>
      <pc:sldChg chg="del">
        <pc:chgData name="Naota，Tomonori(直田智義)" userId="6abc9ff7-ba6c-4d45-8f67-9706e00e2bfd" providerId="ADAL" clId="{ED390FEE-9ACD-4A5F-A267-4213B0AD17C1}" dt="2024-06-12T01:42:00.814" v="3077" actId="47"/>
        <pc:sldMkLst>
          <pc:docMk/>
          <pc:sldMk cId="1079523245" sldId="309"/>
        </pc:sldMkLst>
      </pc:sldChg>
      <pc:sldChg chg="del">
        <pc:chgData name="Naota，Tomonori(直田智義)" userId="6abc9ff7-ba6c-4d45-8f67-9706e00e2bfd" providerId="ADAL" clId="{ED390FEE-9ACD-4A5F-A267-4213B0AD17C1}" dt="2024-06-12T01:42:00.814" v="3077" actId="47"/>
        <pc:sldMkLst>
          <pc:docMk/>
          <pc:sldMk cId="1136757478" sldId="313"/>
        </pc:sldMkLst>
      </pc:sldChg>
      <pc:sldChg chg="del">
        <pc:chgData name="Naota，Tomonori(直田智義)" userId="6abc9ff7-ba6c-4d45-8f67-9706e00e2bfd" providerId="ADAL" clId="{ED390FEE-9ACD-4A5F-A267-4213B0AD17C1}" dt="2024-06-12T01:42:00.814" v="3077" actId="47"/>
        <pc:sldMkLst>
          <pc:docMk/>
          <pc:sldMk cId="1838179977" sldId="316"/>
        </pc:sldMkLst>
      </pc:sldChg>
      <pc:sldChg chg="del">
        <pc:chgData name="Naota，Tomonori(直田智義)" userId="6abc9ff7-ba6c-4d45-8f67-9706e00e2bfd" providerId="ADAL" clId="{ED390FEE-9ACD-4A5F-A267-4213B0AD17C1}" dt="2024-06-12T01:42:00.814" v="3077" actId="47"/>
        <pc:sldMkLst>
          <pc:docMk/>
          <pc:sldMk cId="3018918231" sldId="320"/>
        </pc:sldMkLst>
      </pc:sldChg>
      <pc:sldChg chg="del">
        <pc:chgData name="Naota，Tomonori(直田智義)" userId="6abc9ff7-ba6c-4d45-8f67-9706e00e2bfd" providerId="ADAL" clId="{ED390FEE-9ACD-4A5F-A267-4213B0AD17C1}" dt="2024-06-12T01:42:00.814" v="3077" actId="47"/>
        <pc:sldMkLst>
          <pc:docMk/>
          <pc:sldMk cId="3838723134" sldId="322"/>
        </pc:sldMkLst>
      </pc:sldChg>
      <pc:sldChg chg="del">
        <pc:chgData name="Naota，Tomonori(直田智義)" userId="6abc9ff7-ba6c-4d45-8f67-9706e00e2bfd" providerId="ADAL" clId="{ED390FEE-9ACD-4A5F-A267-4213B0AD17C1}" dt="2024-06-12T01:42:00.814" v="3077" actId="47"/>
        <pc:sldMkLst>
          <pc:docMk/>
          <pc:sldMk cId="1083996974" sldId="323"/>
        </pc:sldMkLst>
      </pc:sldChg>
      <pc:sldChg chg="del">
        <pc:chgData name="Naota，Tomonori(直田智義)" userId="6abc9ff7-ba6c-4d45-8f67-9706e00e2bfd" providerId="ADAL" clId="{ED390FEE-9ACD-4A5F-A267-4213B0AD17C1}" dt="2024-06-12T01:42:00.814" v="3077" actId="47"/>
        <pc:sldMkLst>
          <pc:docMk/>
          <pc:sldMk cId="434656714" sldId="324"/>
        </pc:sldMkLst>
      </pc:sldChg>
      <pc:sldChg chg="del">
        <pc:chgData name="Naota，Tomonori(直田智義)" userId="6abc9ff7-ba6c-4d45-8f67-9706e00e2bfd" providerId="ADAL" clId="{ED390FEE-9ACD-4A5F-A267-4213B0AD17C1}" dt="2024-06-12T01:42:00.814" v="3077" actId="47"/>
        <pc:sldMkLst>
          <pc:docMk/>
          <pc:sldMk cId="1519452654" sldId="326"/>
        </pc:sldMkLst>
      </pc:sldChg>
      <pc:sldChg chg="modSp mod">
        <pc:chgData name="Naota，Tomonori(直田智義)" userId="6abc9ff7-ba6c-4d45-8f67-9706e00e2bfd" providerId="ADAL" clId="{ED390FEE-9ACD-4A5F-A267-4213B0AD17C1}" dt="2024-06-11T23:55:22.553" v="181" actId="20577"/>
        <pc:sldMkLst>
          <pc:docMk/>
          <pc:sldMk cId="4013460934" sldId="336"/>
        </pc:sldMkLst>
      </pc:sldChg>
      <pc:sldChg chg="addSp delSp modSp mod">
        <pc:chgData name="Naota，Tomonori(直田智義)" userId="6abc9ff7-ba6c-4d45-8f67-9706e00e2bfd" providerId="ADAL" clId="{ED390FEE-9ACD-4A5F-A267-4213B0AD17C1}" dt="2024-06-12T01:17:08.667" v="2292" actId="1076"/>
        <pc:sldMkLst>
          <pc:docMk/>
          <pc:sldMk cId="2346792511" sldId="337"/>
        </pc:sldMkLst>
      </pc:sldChg>
      <pc:sldChg chg="modSp mod">
        <pc:chgData name="Naota，Tomonori(直田智義)" userId="6abc9ff7-ba6c-4d45-8f67-9706e00e2bfd" providerId="ADAL" clId="{ED390FEE-9ACD-4A5F-A267-4213B0AD17C1}" dt="2024-06-11T23:37:19.435" v="52" actId="20577"/>
        <pc:sldMkLst>
          <pc:docMk/>
          <pc:sldMk cId="1919813258" sldId="348"/>
        </pc:sldMkLst>
      </pc:sldChg>
      <pc:sldChg chg="modSp mod">
        <pc:chgData name="Naota，Tomonori(直田智義)" userId="6abc9ff7-ba6c-4d45-8f67-9706e00e2bfd" providerId="ADAL" clId="{ED390FEE-9ACD-4A5F-A267-4213B0AD17C1}" dt="2024-06-11T23:41:14.009" v="83" actId="20577"/>
        <pc:sldMkLst>
          <pc:docMk/>
          <pc:sldMk cId="2646729103" sldId="349"/>
        </pc:sldMkLst>
      </pc:sldChg>
      <pc:sldChg chg="addSp delSp modSp add mod">
        <pc:chgData name="Naota，Tomonori(直田智義)" userId="6abc9ff7-ba6c-4d45-8f67-9706e00e2bfd" providerId="ADAL" clId="{ED390FEE-9ACD-4A5F-A267-4213B0AD17C1}" dt="2024-06-12T00:22:31.795" v="1090" actId="478"/>
        <pc:sldMkLst>
          <pc:docMk/>
          <pc:sldMk cId="3702759780" sldId="355"/>
        </pc:sldMkLst>
      </pc:sldChg>
      <pc:sldChg chg="add del">
        <pc:chgData name="Naota，Tomonori(直田智義)" userId="6abc9ff7-ba6c-4d45-8f67-9706e00e2bfd" providerId="ADAL" clId="{ED390FEE-9ACD-4A5F-A267-4213B0AD17C1}" dt="2024-06-11T23:53:55.574" v="85"/>
        <pc:sldMkLst>
          <pc:docMk/>
          <pc:sldMk cId="3729819144" sldId="355"/>
        </pc:sldMkLst>
      </pc:sldChg>
      <pc:sldChg chg="addSp delSp modSp add mod">
        <pc:chgData name="Naota，Tomonori(直田智義)" userId="6abc9ff7-ba6c-4d45-8f67-9706e00e2bfd" providerId="ADAL" clId="{ED390FEE-9ACD-4A5F-A267-4213B0AD17C1}" dt="2024-06-12T00:55:45.223" v="1923" actId="404"/>
        <pc:sldMkLst>
          <pc:docMk/>
          <pc:sldMk cId="47468911" sldId="356"/>
        </pc:sldMkLst>
      </pc:sldChg>
      <pc:sldChg chg="add del">
        <pc:chgData name="Naota，Tomonori(直田智義)" userId="6abc9ff7-ba6c-4d45-8f67-9706e00e2bfd" providerId="ADAL" clId="{ED390FEE-9ACD-4A5F-A267-4213B0AD17C1}" dt="2024-06-12T00:25:00.832" v="1092"/>
        <pc:sldMkLst>
          <pc:docMk/>
          <pc:sldMk cId="3403199979" sldId="356"/>
        </pc:sldMkLst>
      </pc:sldChg>
      <pc:sldChg chg="delSp modSp add mod">
        <pc:chgData name="Naota，Tomonori(直田智義)" userId="6abc9ff7-ba6c-4d45-8f67-9706e00e2bfd" providerId="ADAL" clId="{ED390FEE-9ACD-4A5F-A267-4213B0AD17C1}" dt="2024-06-12T01:16:54.587" v="2286" actId="20577"/>
        <pc:sldMkLst>
          <pc:docMk/>
          <pc:sldMk cId="1150717239" sldId="357"/>
        </pc:sldMkLst>
      </pc:sldChg>
      <pc:sldChg chg="add del">
        <pc:chgData name="Naota，Tomonori(直田智義)" userId="6abc9ff7-ba6c-4d45-8f67-9706e00e2bfd" providerId="ADAL" clId="{ED390FEE-9ACD-4A5F-A267-4213B0AD17C1}" dt="2024-06-12T01:03:28.932" v="1925"/>
        <pc:sldMkLst>
          <pc:docMk/>
          <pc:sldMk cId="3655459995" sldId="357"/>
        </pc:sldMkLst>
      </pc:sldChg>
      <pc:sldChg chg="modSp add mod">
        <pc:chgData name="Naota，Tomonori(直田智義)" userId="6abc9ff7-ba6c-4d45-8f67-9706e00e2bfd" providerId="ADAL" clId="{ED390FEE-9ACD-4A5F-A267-4213B0AD17C1}" dt="2024-06-12T01:31:17.699" v="3076" actId="207"/>
        <pc:sldMkLst>
          <pc:docMk/>
          <pc:sldMk cId="789825337" sldId="358"/>
        </pc:sldMkLst>
      </pc:sldChg>
      <pc:sldChg chg="add del">
        <pc:chgData name="Naota，Tomonori(直田智義)" userId="6abc9ff7-ba6c-4d45-8f67-9706e00e2bfd" providerId="ADAL" clId="{ED390FEE-9ACD-4A5F-A267-4213B0AD17C1}" dt="2024-06-12T01:19:33.389" v="2294"/>
        <pc:sldMkLst>
          <pc:docMk/>
          <pc:sldMk cId="896691073" sldId="358"/>
        </pc:sldMkLst>
      </pc:sldChg>
      <pc:sldChg chg="add del">
        <pc:chgData name="Naota，Tomonori(直田智義)" userId="6abc9ff7-ba6c-4d45-8f67-9706e00e2bfd" providerId="ADAL" clId="{ED390FEE-9ACD-4A5F-A267-4213B0AD17C1}" dt="2024-06-12T03:37:45.742" v="3079"/>
        <pc:sldMkLst>
          <pc:docMk/>
          <pc:sldMk cId="2036769070" sldId="359"/>
        </pc:sldMkLst>
      </pc:sldChg>
      <pc:sldChg chg="addSp delSp modSp add mod">
        <pc:chgData name="Naota，Tomonori(直田智義)" userId="6abc9ff7-ba6c-4d45-8f67-9706e00e2bfd" providerId="ADAL" clId="{ED390FEE-9ACD-4A5F-A267-4213B0AD17C1}" dt="2024-06-12T04:00:17.710" v="4106" actId="20577"/>
        <pc:sldMkLst>
          <pc:docMk/>
          <pc:sldMk cId="3151232751" sldId="359"/>
        </pc:sldMkLst>
      </pc:sldChg>
    </pc:docChg>
  </pc:docChgLst>
  <pc:docChgLst>
    <pc:chgData name="Naota，Tomonori(直田智義)" userId="6abc9ff7-ba6c-4d45-8f67-9706e00e2bfd" providerId="ADAL" clId="{72A9653B-39FB-4CA6-99AD-F5CBBD55F4C4}"/>
    <pc:docChg chg="undo redo custSel addSld delSld modSld addSection delSection modSection">
      <pc:chgData name="Naota，Tomonori(直田智義)" userId="6abc9ff7-ba6c-4d45-8f67-9706e00e2bfd" providerId="ADAL" clId="{72A9653B-39FB-4CA6-99AD-F5CBBD55F4C4}" dt="2024-06-05T08:28:58.522" v="4189" actId="20577"/>
      <pc:docMkLst>
        <pc:docMk/>
      </pc:docMkLst>
      <pc:sldChg chg="addSp modSp mod">
        <pc:chgData name="Naota，Tomonori(直田智義)" userId="6abc9ff7-ba6c-4d45-8f67-9706e00e2bfd" providerId="ADAL" clId="{72A9653B-39FB-4CA6-99AD-F5CBBD55F4C4}" dt="2024-06-05T05:14:20.133" v="1327" actId="207"/>
        <pc:sldMkLst>
          <pc:docMk/>
          <pc:sldMk cId="2900997449" sldId="295"/>
        </pc:sldMkLst>
      </pc:sldChg>
      <pc:sldChg chg="addSp modSp mod">
        <pc:chgData name="Naota，Tomonori(直田智義)" userId="6abc9ff7-ba6c-4d45-8f67-9706e00e2bfd" providerId="ADAL" clId="{72A9653B-39FB-4CA6-99AD-F5CBBD55F4C4}" dt="2024-06-05T04:33:14.829" v="214" actId="1076"/>
        <pc:sldMkLst>
          <pc:docMk/>
          <pc:sldMk cId="1136757478" sldId="313"/>
        </pc:sldMkLst>
      </pc:sldChg>
      <pc:sldChg chg="del">
        <pc:chgData name="Naota，Tomonori(直田智義)" userId="6abc9ff7-ba6c-4d45-8f67-9706e00e2bfd" providerId="ADAL" clId="{72A9653B-39FB-4CA6-99AD-F5CBBD55F4C4}" dt="2024-06-05T04:24:37.548" v="86" actId="47"/>
        <pc:sldMkLst>
          <pc:docMk/>
          <pc:sldMk cId="587373462" sldId="319"/>
        </pc:sldMkLst>
      </pc:sldChg>
      <pc:sldChg chg="del">
        <pc:chgData name="Naota，Tomonori(直田智義)" userId="6abc9ff7-ba6c-4d45-8f67-9706e00e2bfd" providerId="ADAL" clId="{72A9653B-39FB-4CA6-99AD-F5CBBD55F4C4}" dt="2024-06-05T04:32:02.386" v="209" actId="47"/>
        <pc:sldMkLst>
          <pc:docMk/>
          <pc:sldMk cId="2785950474" sldId="321"/>
        </pc:sldMkLst>
      </pc:sldChg>
      <pc:sldChg chg="modSp add mod">
        <pc:chgData name="Naota，Tomonori(直田智義)" userId="6abc9ff7-ba6c-4d45-8f67-9706e00e2bfd" providerId="ADAL" clId="{72A9653B-39FB-4CA6-99AD-F5CBBD55F4C4}" dt="2024-06-05T04:44:02.094" v="813" actId="20577"/>
        <pc:sldMkLst>
          <pc:docMk/>
          <pc:sldMk cId="2574828529" sldId="327"/>
        </pc:sldMkLst>
      </pc:sldChg>
      <pc:sldChg chg="add del">
        <pc:chgData name="Naota，Tomonori(直田智義)" userId="6abc9ff7-ba6c-4d45-8f67-9706e00e2bfd" providerId="ADAL" clId="{72A9653B-39FB-4CA6-99AD-F5CBBD55F4C4}" dt="2024-06-05T04:35:06.903" v="216"/>
        <pc:sldMkLst>
          <pc:docMk/>
          <pc:sldMk cId="3026599182" sldId="327"/>
        </pc:sldMkLst>
      </pc:sldChg>
      <pc:sldChg chg="add del">
        <pc:chgData name="Naota，Tomonori(直田智義)" userId="6abc9ff7-ba6c-4d45-8f67-9706e00e2bfd" providerId="ADAL" clId="{72A9653B-39FB-4CA6-99AD-F5CBBD55F4C4}" dt="2024-06-05T04:48:39.530" v="815"/>
        <pc:sldMkLst>
          <pc:docMk/>
          <pc:sldMk cId="709466127" sldId="328"/>
        </pc:sldMkLst>
      </pc:sldChg>
      <pc:sldChg chg="modSp add mod">
        <pc:chgData name="Naota，Tomonori(直田智義)" userId="6abc9ff7-ba6c-4d45-8f67-9706e00e2bfd" providerId="ADAL" clId="{72A9653B-39FB-4CA6-99AD-F5CBBD55F4C4}" dt="2024-06-05T07:54:44.232" v="3486" actId="12"/>
        <pc:sldMkLst>
          <pc:docMk/>
          <pc:sldMk cId="2823642622" sldId="328"/>
        </pc:sldMkLst>
      </pc:sldChg>
      <pc:sldChg chg="add del">
        <pc:chgData name="Naota，Tomonori(直田智義)" userId="6abc9ff7-ba6c-4d45-8f67-9706e00e2bfd" providerId="ADAL" clId="{72A9653B-39FB-4CA6-99AD-F5CBBD55F4C4}" dt="2024-06-05T04:58:11.888" v="984"/>
        <pc:sldMkLst>
          <pc:docMk/>
          <pc:sldMk cId="2088391081" sldId="329"/>
        </pc:sldMkLst>
      </pc:sldChg>
      <pc:sldChg chg="addSp modSp add mod">
        <pc:chgData name="Naota，Tomonori(直田智義)" userId="6abc9ff7-ba6c-4d45-8f67-9706e00e2bfd" providerId="ADAL" clId="{72A9653B-39FB-4CA6-99AD-F5CBBD55F4C4}" dt="2024-06-05T07:55:02.746" v="3488" actId="11"/>
        <pc:sldMkLst>
          <pc:docMk/>
          <pc:sldMk cId="4141594648" sldId="329"/>
        </pc:sldMkLst>
      </pc:sldChg>
      <pc:sldChg chg="add del">
        <pc:chgData name="Naota，Tomonori(直田智義)" userId="6abc9ff7-ba6c-4d45-8f67-9706e00e2bfd" providerId="ADAL" clId="{72A9653B-39FB-4CA6-99AD-F5CBBD55F4C4}" dt="2024-06-05T05:05:47.621" v="1088"/>
        <pc:sldMkLst>
          <pc:docMk/>
          <pc:sldMk cId="768533352" sldId="330"/>
        </pc:sldMkLst>
      </pc:sldChg>
      <pc:sldChg chg="modSp add mod">
        <pc:chgData name="Naota，Tomonori(直田智義)" userId="6abc9ff7-ba6c-4d45-8f67-9706e00e2bfd" providerId="ADAL" clId="{72A9653B-39FB-4CA6-99AD-F5CBBD55F4C4}" dt="2024-06-05T07:55:34.163" v="3490" actId="11"/>
        <pc:sldMkLst>
          <pc:docMk/>
          <pc:sldMk cId="3208016188" sldId="330"/>
        </pc:sldMkLst>
      </pc:sldChg>
      <pc:sldChg chg="add del">
        <pc:chgData name="Naota，Tomonori(直田智義)" userId="6abc9ff7-ba6c-4d45-8f67-9706e00e2bfd" providerId="ADAL" clId="{72A9653B-39FB-4CA6-99AD-F5CBBD55F4C4}" dt="2024-06-05T05:38:08.928" v="1720"/>
        <pc:sldMkLst>
          <pc:docMk/>
          <pc:sldMk cId="240299434" sldId="331"/>
        </pc:sldMkLst>
      </pc:sldChg>
      <pc:sldChg chg="addSp delSp modSp add mod">
        <pc:chgData name="Naota，Tomonori(直田智義)" userId="6abc9ff7-ba6c-4d45-8f67-9706e00e2bfd" providerId="ADAL" clId="{72A9653B-39FB-4CA6-99AD-F5CBBD55F4C4}" dt="2024-06-05T07:56:18.364" v="3495" actId="11"/>
        <pc:sldMkLst>
          <pc:docMk/>
          <pc:sldMk cId="583335163" sldId="331"/>
        </pc:sldMkLst>
      </pc:sldChg>
      <pc:sldChg chg="add del">
        <pc:chgData name="Naota，Tomonori(直田智義)" userId="6abc9ff7-ba6c-4d45-8f67-9706e00e2bfd" providerId="ADAL" clId="{72A9653B-39FB-4CA6-99AD-F5CBBD55F4C4}" dt="2024-06-05T06:09:49.604" v="2426"/>
        <pc:sldMkLst>
          <pc:docMk/>
          <pc:sldMk cId="161461651" sldId="332"/>
        </pc:sldMkLst>
      </pc:sldChg>
      <pc:sldChg chg="addSp delSp modSp add mod">
        <pc:chgData name="Naota，Tomonori(直田智義)" userId="6abc9ff7-ba6c-4d45-8f67-9706e00e2bfd" providerId="ADAL" clId="{72A9653B-39FB-4CA6-99AD-F5CBBD55F4C4}" dt="2024-06-05T07:56:27.076" v="3496" actId="11"/>
        <pc:sldMkLst>
          <pc:docMk/>
          <pc:sldMk cId="4096291271" sldId="332"/>
        </pc:sldMkLst>
      </pc:sldChg>
      <pc:sldChg chg="add del">
        <pc:chgData name="Naota，Tomonori(直田智義)" userId="6abc9ff7-ba6c-4d45-8f67-9706e00e2bfd" providerId="ADAL" clId="{72A9653B-39FB-4CA6-99AD-F5CBBD55F4C4}" dt="2024-06-05T06:53:18.119" v="3045"/>
        <pc:sldMkLst>
          <pc:docMk/>
          <pc:sldMk cId="1276203062" sldId="333"/>
        </pc:sldMkLst>
      </pc:sldChg>
      <pc:sldChg chg="modSp add mod">
        <pc:chgData name="Naota，Tomonori(直田智義)" userId="6abc9ff7-ba6c-4d45-8f67-9706e00e2bfd" providerId="ADAL" clId="{72A9653B-39FB-4CA6-99AD-F5CBBD55F4C4}" dt="2024-06-05T07:56:43.531" v="3498" actId="11"/>
        <pc:sldMkLst>
          <pc:docMk/>
          <pc:sldMk cId="2430600987" sldId="333"/>
        </pc:sldMkLst>
      </pc:sldChg>
      <pc:sldChg chg="modSp add mod">
        <pc:chgData name="Naota，Tomonori(直田智義)" userId="6abc9ff7-ba6c-4d45-8f67-9706e00e2bfd" providerId="ADAL" clId="{72A9653B-39FB-4CA6-99AD-F5CBBD55F4C4}" dt="2024-06-05T07:56:53.490" v="3500" actId="11"/>
        <pc:sldMkLst>
          <pc:docMk/>
          <pc:sldMk cId="1534054288" sldId="334"/>
        </pc:sldMkLst>
      </pc:sldChg>
      <pc:sldChg chg="add del">
        <pc:chgData name="Naota，Tomonori(直田智義)" userId="6abc9ff7-ba6c-4d45-8f67-9706e00e2bfd" providerId="ADAL" clId="{72A9653B-39FB-4CA6-99AD-F5CBBD55F4C4}" dt="2024-06-05T06:58:04.925" v="3113"/>
        <pc:sldMkLst>
          <pc:docMk/>
          <pc:sldMk cId="1560258730" sldId="334"/>
        </pc:sldMkLst>
      </pc:sldChg>
      <pc:sldChg chg="modSp add mod">
        <pc:chgData name="Naota，Tomonori(直田智義)" userId="6abc9ff7-ba6c-4d45-8f67-9706e00e2bfd" providerId="ADAL" clId="{72A9653B-39FB-4CA6-99AD-F5CBBD55F4C4}" dt="2024-06-05T07:57:03.548" v="3502" actId="11"/>
        <pc:sldMkLst>
          <pc:docMk/>
          <pc:sldMk cId="562304450" sldId="335"/>
        </pc:sldMkLst>
      </pc:sldChg>
      <pc:sldChg chg="add del">
        <pc:chgData name="Naota，Tomonori(直田智義)" userId="6abc9ff7-ba6c-4d45-8f67-9706e00e2bfd" providerId="ADAL" clId="{72A9653B-39FB-4CA6-99AD-F5CBBD55F4C4}" dt="2024-06-05T06:59:04.152" v="3139"/>
        <pc:sldMkLst>
          <pc:docMk/>
          <pc:sldMk cId="3426560788" sldId="335"/>
        </pc:sldMkLst>
      </pc:sldChg>
      <pc:sldChg chg="add del">
        <pc:chgData name="Naota，Tomonori(直田智義)" userId="6abc9ff7-ba6c-4d45-8f67-9706e00e2bfd" providerId="ADAL" clId="{72A9653B-39FB-4CA6-99AD-F5CBBD55F4C4}" dt="2024-06-05T07:00:08.435" v="3175"/>
        <pc:sldMkLst>
          <pc:docMk/>
          <pc:sldMk cId="2212234616" sldId="336"/>
        </pc:sldMkLst>
      </pc:sldChg>
      <pc:sldChg chg="modSp add mod">
        <pc:chgData name="Naota，Tomonori(直田智義)" userId="6abc9ff7-ba6c-4d45-8f67-9706e00e2bfd" providerId="ADAL" clId="{72A9653B-39FB-4CA6-99AD-F5CBBD55F4C4}" dt="2024-06-05T07:57:17.119" v="3504" actId="11"/>
        <pc:sldMkLst>
          <pc:docMk/>
          <pc:sldMk cId="4013460934" sldId="336"/>
        </pc:sldMkLst>
      </pc:sldChg>
      <pc:sldChg chg="addSp delSp modSp add mod">
        <pc:chgData name="Naota，Tomonori(直田智義)" userId="6abc9ff7-ba6c-4d45-8f67-9706e00e2bfd" providerId="ADAL" clId="{72A9653B-39FB-4CA6-99AD-F5CBBD55F4C4}" dt="2024-06-05T08:28:58.522" v="4189" actId="20577"/>
        <pc:sldMkLst>
          <pc:docMk/>
          <pc:sldMk cId="2346792511" sldId="337"/>
        </pc:sldMkLst>
      </pc:sldChg>
      <pc:sldChg chg="add del">
        <pc:chgData name="Naota，Tomonori(直田智義)" userId="6abc9ff7-ba6c-4d45-8f67-9706e00e2bfd" providerId="ADAL" clId="{72A9653B-39FB-4CA6-99AD-F5CBBD55F4C4}" dt="2024-06-05T07:48:51.291" v="3213"/>
        <pc:sldMkLst>
          <pc:docMk/>
          <pc:sldMk cId="3850935427" sldId="337"/>
        </pc:sldMkLst>
      </pc:sldChg>
      <pc:sldChg chg="add del">
        <pc:chgData name="Naota，Tomonori(直田智義)" userId="6abc9ff7-ba6c-4d45-8f67-9706e00e2bfd" providerId="ADAL" clId="{72A9653B-39FB-4CA6-99AD-F5CBBD55F4C4}" dt="2024-06-05T07:50:02.187" v="3298"/>
        <pc:sldMkLst>
          <pc:docMk/>
          <pc:sldMk cId="1332616452" sldId="338"/>
        </pc:sldMkLst>
      </pc:sldChg>
      <pc:sldChg chg="addSp delSp modSp add mod">
        <pc:chgData name="Naota，Tomonori(直田智義)" userId="6abc9ff7-ba6c-4d45-8f67-9706e00e2bfd" providerId="ADAL" clId="{72A9653B-39FB-4CA6-99AD-F5CBBD55F4C4}" dt="2024-06-05T08:05:16.637" v="3601" actId="164"/>
        <pc:sldMkLst>
          <pc:docMk/>
          <pc:sldMk cId="3295894760" sldId="338"/>
        </pc:sldMkLst>
      </pc:sldChg>
    </pc:docChg>
  </pc:docChgLst>
  <pc:docChgLst>
    <pc:chgData name="Naota，Tomonori(直田智義)" userId="6abc9ff7-ba6c-4d45-8f67-9706e00e2bfd" providerId="ADAL" clId="{35F93DB5-932F-4BCD-9811-241DE24AA335}"/>
    <pc:docChg chg="modSld">
      <pc:chgData name="Naota，Tomonori(直田智義)" userId="6abc9ff7-ba6c-4d45-8f67-9706e00e2bfd" providerId="ADAL" clId="{35F93DB5-932F-4BCD-9811-241DE24AA335}" dt="2024-06-26T01:04:07.658" v="6" actId="113"/>
      <pc:docMkLst>
        <pc:docMk/>
      </pc:docMkLst>
      <pc:sldChg chg="modSp mod">
        <pc:chgData name="Naota，Tomonori(直田智義)" userId="6abc9ff7-ba6c-4d45-8f67-9706e00e2bfd" providerId="ADAL" clId="{35F93DB5-932F-4BCD-9811-241DE24AA335}" dt="2024-06-26T01:04:07.658" v="6" actId="113"/>
        <pc:sldMkLst>
          <pc:docMk/>
          <pc:sldMk cId="1919813258" sldId="348"/>
        </pc:sldMkLst>
      </pc:sldChg>
    </pc:docChg>
  </pc:docChgLst>
  <pc:docChgLst>
    <pc:chgData name="Naota，Tomonori(直田智義)" userId="6abc9ff7-ba6c-4d45-8f67-9706e00e2bfd" providerId="ADAL" clId="{9B71ADFA-124F-44BF-8C86-46D731E2874B}"/>
    <pc:docChg chg="custSel modSld">
      <pc:chgData name="Naota，Tomonori(直田智義)" userId="6abc9ff7-ba6c-4d45-8f67-9706e00e2bfd" providerId="ADAL" clId="{9B71ADFA-124F-44BF-8C86-46D731E2874B}" dt="2024-06-14T08:05:06.144" v="16" actId="207"/>
      <pc:docMkLst>
        <pc:docMk/>
      </pc:docMkLst>
      <pc:sldChg chg="modSp mod">
        <pc:chgData name="Naota，Tomonori(直田智義)" userId="6abc9ff7-ba6c-4d45-8f67-9706e00e2bfd" providerId="ADAL" clId="{9B71ADFA-124F-44BF-8C86-46D731E2874B}" dt="2024-06-13T23:27:12.087" v="0" actId="20577"/>
        <pc:sldMkLst>
          <pc:docMk/>
          <pc:sldMk cId="2900997449" sldId="295"/>
        </pc:sldMkLst>
      </pc:sldChg>
      <pc:sldChg chg="addSp delSp modSp mod">
        <pc:chgData name="Naota，Tomonori(直田智義)" userId="6abc9ff7-ba6c-4d45-8f67-9706e00e2bfd" providerId="ADAL" clId="{9B71ADFA-124F-44BF-8C86-46D731E2874B}" dt="2024-06-13T23:59:56.670" v="11" actId="478"/>
        <pc:sldMkLst>
          <pc:docMk/>
          <pc:sldMk cId="2430600987" sldId="333"/>
        </pc:sldMkLst>
      </pc:sldChg>
      <pc:sldChg chg="modSp mod">
        <pc:chgData name="Naota，Tomonori(直田智義)" userId="6abc9ff7-ba6c-4d45-8f67-9706e00e2bfd" providerId="ADAL" clId="{9B71ADFA-124F-44BF-8C86-46D731E2874B}" dt="2024-06-14T08:05:06.144" v="16" actId="207"/>
        <pc:sldMkLst>
          <pc:docMk/>
          <pc:sldMk cId="219825842" sldId="33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280E9E-25C4-4AFD-B6DA-E16B2D887E30}" type="datetimeFigureOut">
              <a:rPr kumimoji="1" lang="ja-JP" altLang="en-US" smtClean="0"/>
              <a:t>2025/7/22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3240E4-0645-45CC-B2A5-BB96111E866F}" type="slidenum">
              <a:rPr kumimoji="1" lang="ja-JP" altLang="en-US" smtClean="0"/>
              <a:t>‹#›</a:t>
            </a:fld>
            <a:endParaRPr kumimoji="1" lang="ja-JP" altLang="en-US"/>
          </a:p>
        </p:txBody>
      </p:sp>
    </p:spTree>
    <p:extLst>
      <p:ext uri="{BB962C8B-B14F-4D97-AF65-F5344CB8AC3E}">
        <p14:creationId xmlns:p14="http://schemas.microsoft.com/office/powerpoint/2010/main" val="21186213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53240E4-0645-45CC-B2A5-BB96111E866F}" type="slidenum">
              <a:rPr kumimoji="1" lang="ja-JP" altLang="en-US" smtClean="0"/>
              <a:t>1</a:t>
            </a:fld>
            <a:endParaRPr kumimoji="1" lang="ja-JP" altLang="en-US"/>
          </a:p>
        </p:txBody>
      </p:sp>
    </p:spTree>
    <p:extLst>
      <p:ext uri="{BB962C8B-B14F-4D97-AF65-F5344CB8AC3E}">
        <p14:creationId xmlns:p14="http://schemas.microsoft.com/office/powerpoint/2010/main" val="7062781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sv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6C14B1-4905-F1B8-A769-E09817544004}"/>
              </a:ext>
            </a:extLst>
          </p:cNvPr>
          <p:cNvSpPr>
            <a:spLocks noGrp="1"/>
          </p:cNvSpPr>
          <p:nvPr>
            <p:ph type="ctrTitle"/>
          </p:nvPr>
        </p:nvSpPr>
        <p:spPr>
          <a:xfrm>
            <a:off x="3073428" y="2862549"/>
            <a:ext cx="8249229" cy="553998"/>
          </a:xfrm>
        </p:spPr>
        <p:txBody>
          <a:bodyPr wrap="square" lIns="0" tIns="0" rIns="0" bIns="0" anchor="b">
            <a:spAutoFit/>
          </a:bodyPr>
          <a:lstStyle>
            <a:lvl1pPr algn="l">
              <a:defRPr sz="4000" b="1">
                <a:solidFill>
                  <a:schemeClr val="accent1"/>
                </a:solidFill>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755F240-D67F-EB80-FF83-5A1DB3D8BFB9}"/>
              </a:ext>
            </a:extLst>
          </p:cNvPr>
          <p:cNvSpPr>
            <a:spLocks noGrp="1"/>
          </p:cNvSpPr>
          <p:nvPr>
            <p:ph type="subTitle" idx="1"/>
          </p:nvPr>
        </p:nvSpPr>
        <p:spPr>
          <a:xfrm>
            <a:off x="3073428" y="3503035"/>
            <a:ext cx="8249229" cy="276999"/>
          </a:xfrm>
        </p:spPr>
        <p:txBody>
          <a:bodyPr wrap="square" lIns="0" tIns="0" rIns="0" bIns="0">
            <a:spAutoFit/>
          </a:bodyPr>
          <a:lstStyle>
            <a:lvl1pPr marL="0" indent="0" algn="l">
              <a:buNone/>
              <a:defRPr sz="2000" b="1">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dirty="0"/>
              <a:t>マスター サブタイトルの書式設定</a:t>
            </a:r>
          </a:p>
        </p:txBody>
      </p:sp>
      <p:pic>
        <p:nvPicPr>
          <p:cNvPr id="7" name="グラフィックス 6">
            <a:extLst>
              <a:ext uri="{FF2B5EF4-FFF2-40B4-BE49-F238E27FC236}">
                <a16:creationId xmlns:a16="http://schemas.microsoft.com/office/drawing/2014/main" id="{6B1F1CB3-EA93-F03C-2F92-40618376D75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73428" y="5692254"/>
            <a:ext cx="1872207" cy="396277"/>
          </a:xfrm>
          <a:prstGeom prst="rect">
            <a:avLst/>
          </a:prstGeom>
        </p:spPr>
      </p:pic>
      <p:sp>
        <p:nvSpPr>
          <p:cNvPr id="8" name="テキスト ボックス 7">
            <a:extLst>
              <a:ext uri="{FF2B5EF4-FFF2-40B4-BE49-F238E27FC236}">
                <a16:creationId xmlns:a16="http://schemas.microsoft.com/office/drawing/2014/main" id="{68A99B11-1022-BBE8-211E-7BA15C8A26EE}"/>
              </a:ext>
            </a:extLst>
          </p:cNvPr>
          <p:cNvSpPr txBox="1"/>
          <p:nvPr userDrawn="1"/>
        </p:nvSpPr>
        <p:spPr>
          <a:xfrm>
            <a:off x="5089651" y="5584678"/>
            <a:ext cx="2808312" cy="588303"/>
          </a:xfrm>
          <a:prstGeom prst="rect">
            <a:avLst/>
          </a:prstGeom>
          <a:noFill/>
        </p:spPr>
        <p:txBody>
          <a:bodyPr wrap="square" rtlCol="0">
            <a:spAutoFit/>
          </a:bodyPr>
          <a:lstStyle/>
          <a:p>
            <a:pPr>
              <a:lnSpc>
                <a:spcPct val="110000"/>
              </a:lnSpc>
            </a:pPr>
            <a:r>
              <a:rPr kumimoji="1" lang="ja-JP" altLang="en-US" sz="1200" b="1" dirty="0">
                <a:solidFill>
                  <a:srgbClr val="0055A2"/>
                </a:solidFill>
                <a:latin typeface="Meiryo UI" panose="020B0604030504040204" pitchFamily="50" charset="-128"/>
                <a:ea typeface="Meiryo UI" panose="020B0604030504040204" pitchFamily="50" charset="-128"/>
              </a:rPr>
              <a:t>一般社団法人</a:t>
            </a:r>
            <a:endParaRPr kumimoji="1" lang="en-US" altLang="ja-JP" sz="1200" b="1" dirty="0">
              <a:solidFill>
                <a:srgbClr val="0055A2"/>
              </a:solidFill>
              <a:latin typeface="Meiryo UI" panose="020B0604030504040204" pitchFamily="50" charset="-128"/>
              <a:ea typeface="Meiryo UI" panose="020B0604030504040204" pitchFamily="50" charset="-128"/>
            </a:endParaRPr>
          </a:p>
          <a:p>
            <a:pPr>
              <a:lnSpc>
                <a:spcPct val="110000"/>
              </a:lnSpc>
            </a:pPr>
            <a:r>
              <a:rPr kumimoji="1" lang="ja-JP" altLang="en-US" b="1" dirty="0">
                <a:solidFill>
                  <a:srgbClr val="0055A2"/>
                </a:solidFill>
                <a:latin typeface="Meiryo UI" panose="020B0604030504040204" pitchFamily="50" charset="-128"/>
                <a:ea typeface="Meiryo UI" panose="020B0604030504040204" pitchFamily="50" charset="-128"/>
              </a:rPr>
              <a:t>電子情報技術産業協会</a:t>
            </a:r>
          </a:p>
        </p:txBody>
      </p:sp>
      <p:pic>
        <p:nvPicPr>
          <p:cNvPr id="9" name="グラフィックス 8">
            <a:extLst>
              <a:ext uri="{FF2B5EF4-FFF2-40B4-BE49-F238E27FC236}">
                <a16:creationId xmlns:a16="http://schemas.microsoft.com/office/drawing/2014/main" id="{1E0B8A2D-F8AD-E489-29A9-AC57CE66B196}"/>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4080" t="1853" b="1853"/>
          <a:stretch/>
        </p:blipFill>
        <p:spPr>
          <a:xfrm>
            <a:off x="0" y="1"/>
            <a:ext cx="2993327" cy="6858000"/>
          </a:xfrm>
          <a:prstGeom prst="rect">
            <a:avLst/>
          </a:prstGeom>
        </p:spPr>
      </p:pic>
      <p:sp>
        <p:nvSpPr>
          <p:cNvPr id="4" name="正方形/長方形 3">
            <a:extLst>
              <a:ext uri="{FF2B5EF4-FFF2-40B4-BE49-F238E27FC236}">
                <a16:creationId xmlns:a16="http://schemas.microsoft.com/office/drawing/2014/main" id="{49F0F19A-4BFF-A65F-5112-3042AD4F0BDF}"/>
              </a:ext>
            </a:extLst>
          </p:cNvPr>
          <p:cNvSpPr/>
          <p:nvPr userDrawn="1"/>
        </p:nvSpPr>
        <p:spPr>
          <a:xfrm>
            <a:off x="10499988" y="0"/>
            <a:ext cx="1692012"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82F2BD06-E652-7FEE-5463-2C48F9322E24}"/>
              </a:ext>
            </a:extLst>
          </p:cNvPr>
          <p:cNvSpPr/>
          <p:nvPr userDrawn="1"/>
        </p:nvSpPr>
        <p:spPr>
          <a:xfrm>
            <a:off x="6096000" y="6381329"/>
            <a:ext cx="6096000" cy="476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9275175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8" name="グラフィックス 7">
            <a:extLst>
              <a:ext uri="{FF2B5EF4-FFF2-40B4-BE49-F238E27FC236}">
                <a16:creationId xmlns:a16="http://schemas.microsoft.com/office/drawing/2014/main" id="{7C9D8A1D-A486-F5D0-7781-DAB87446733B}"/>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53" r="5755" b="1853"/>
          <a:stretch/>
        </p:blipFill>
        <p:spPr>
          <a:xfrm>
            <a:off x="8829923" y="1"/>
            <a:ext cx="3362077" cy="6858000"/>
          </a:xfrm>
          <a:prstGeom prst="rect">
            <a:avLst/>
          </a:prstGeom>
        </p:spPr>
      </p:pic>
      <p:sp>
        <p:nvSpPr>
          <p:cNvPr id="2" name="タイトル 1">
            <a:extLst>
              <a:ext uri="{FF2B5EF4-FFF2-40B4-BE49-F238E27FC236}">
                <a16:creationId xmlns:a16="http://schemas.microsoft.com/office/drawing/2014/main" id="{190D29AD-2194-D744-1A34-2D05D5E0AAB4}"/>
              </a:ext>
            </a:extLst>
          </p:cNvPr>
          <p:cNvSpPr>
            <a:spLocks noGrp="1"/>
          </p:cNvSpPr>
          <p:nvPr>
            <p:ph type="title"/>
          </p:nvPr>
        </p:nvSpPr>
        <p:spPr>
          <a:xfrm>
            <a:off x="759600" y="3276000"/>
            <a:ext cx="9372823" cy="553998"/>
          </a:xfrm>
        </p:spPr>
        <p:txBody>
          <a:bodyPr vert="horz" wrap="square" lIns="0" tIns="0" rIns="0" bIns="0" rtlCol="0" anchor="b">
            <a:spAutoFit/>
          </a:bodyPr>
          <a:lstStyle>
            <a:lvl1pPr>
              <a:defRPr lang="ja-JP" altLang="en-US" sz="4000"/>
            </a:lvl1pPr>
          </a:lstStyle>
          <a:p>
            <a:pPr lvl="0"/>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A4744A0F-7F48-5E9A-57CD-702EEF7AB988}"/>
              </a:ext>
            </a:extLst>
          </p:cNvPr>
          <p:cNvSpPr>
            <a:spLocks noGrp="1"/>
          </p:cNvSpPr>
          <p:nvPr>
            <p:ph type="body" idx="1"/>
          </p:nvPr>
        </p:nvSpPr>
        <p:spPr>
          <a:xfrm>
            <a:off x="759600" y="2851200"/>
            <a:ext cx="9372823" cy="276999"/>
          </a:xfrm>
        </p:spPr>
        <p:txBody>
          <a:bodyPr vert="horz" wrap="square" lIns="0" tIns="0" rIns="0" bIns="0" rtlCol="0" anchor="b">
            <a:spAutoFit/>
          </a:bodyPr>
          <a:lstStyle>
            <a:lvl1pPr marL="0" indent="0">
              <a:buFont typeface="Wingdings" panose="05000000000000000000" pitchFamily="2" charset="2"/>
              <a:buNone/>
              <a:defRPr lang="ja-JP" altLang="en-US" sz="2000"/>
            </a:lvl1pPr>
          </a:lstStyle>
          <a:p>
            <a:pPr marL="228600" lvl="0" indent="-228600"/>
            <a:r>
              <a:rPr kumimoji="1" lang="ja-JP" altLang="en-US" dirty="0"/>
              <a:t>マスター テキストの書式設定</a:t>
            </a:r>
          </a:p>
        </p:txBody>
      </p:sp>
      <p:sp>
        <p:nvSpPr>
          <p:cNvPr id="4" name="日付プレースホルダー 3" hidden="1">
            <a:extLst>
              <a:ext uri="{FF2B5EF4-FFF2-40B4-BE49-F238E27FC236}">
                <a16:creationId xmlns:a16="http://schemas.microsoft.com/office/drawing/2014/main" id="{64FD771B-6BFD-9669-41AA-511BD050C11E}"/>
              </a:ext>
            </a:extLst>
          </p:cNvPr>
          <p:cNvSpPr>
            <a:spLocks noGrp="1"/>
          </p:cNvSpPr>
          <p:nvPr>
            <p:ph type="dt" sz="half" idx="10"/>
          </p:nvPr>
        </p:nvSpPr>
        <p:spPr/>
        <p:txBody>
          <a:bodyPr/>
          <a:lstStyle/>
          <a:p>
            <a:fld id="{6CC08E01-C8A1-4FEB-8239-8C379CE1C017}" type="datetime1">
              <a:rPr kumimoji="1" lang="ja-JP" altLang="en-US" smtClean="0"/>
              <a:t>2025/7/22</a:t>
            </a:fld>
            <a:endParaRPr kumimoji="1" lang="ja-JP" altLang="en-US"/>
          </a:p>
        </p:txBody>
      </p:sp>
      <p:sp>
        <p:nvSpPr>
          <p:cNvPr id="5" name="フッター プレースホルダー 4">
            <a:extLst>
              <a:ext uri="{FF2B5EF4-FFF2-40B4-BE49-F238E27FC236}">
                <a16:creationId xmlns:a16="http://schemas.microsoft.com/office/drawing/2014/main" id="{A121CDD1-0268-ECA9-9CEE-72FD59B3E0FD}"/>
              </a:ext>
            </a:extLst>
          </p:cNvPr>
          <p:cNvSpPr>
            <a:spLocks noGrp="1"/>
          </p:cNvSpPr>
          <p:nvPr>
            <p:ph type="ftr" sz="quarter" idx="11"/>
          </p:nvPr>
        </p:nvSpPr>
        <p:spPr/>
        <p:txBody>
          <a:bodyPr/>
          <a:lstStyle/>
          <a:p>
            <a:r>
              <a:rPr kumimoji="1" lang="en-US" altLang="ja-JP"/>
              <a:t>© JEITA</a:t>
            </a:r>
            <a:endParaRPr kumimoji="1" lang="ja-JP" altLang="en-US"/>
          </a:p>
        </p:txBody>
      </p:sp>
      <p:sp>
        <p:nvSpPr>
          <p:cNvPr id="6" name="スライド番号プレースホルダー 5">
            <a:extLst>
              <a:ext uri="{FF2B5EF4-FFF2-40B4-BE49-F238E27FC236}">
                <a16:creationId xmlns:a16="http://schemas.microsoft.com/office/drawing/2014/main" id="{EBE9B5BF-BFA5-D0F6-5326-44CAC67D6791}"/>
              </a:ext>
            </a:extLst>
          </p:cNvPr>
          <p:cNvSpPr>
            <a:spLocks noGrp="1"/>
          </p:cNvSpPr>
          <p:nvPr>
            <p:ph type="sldNum" sz="quarter" idx="12"/>
          </p:nvPr>
        </p:nvSpPr>
        <p:spPr/>
        <p:txBody>
          <a:bodyPr/>
          <a:lstStyle/>
          <a:p>
            <a:fld id="{58E3F3EA-680D-47F3-B0E9-2149978AA553}" type="slidenum">
              <a:rPr kumimoji="1" lang="ja-JP" altLang="en-US" smtClean="0"/>
              <a:t>‹#›</a:t>
            </a:fld>
            <a:endParaRPr kumimoji="1" lang="ja-JP" altLang="en-US"/>
          </a:p>
        </p:txBody>
      </p:sp>
      <p:pic>
        <p:nvPicPr>
          <p:cNvPr id="7" name="図 6" descr="ロゴ&#10;&#10;中程度の精度で自動的に生成された説明">
            <a:extLst>
              <a:ext uri="{FF2B5EF4-FFF2-40B4-BE49-F238E27FC236}">
                <a16:creationId xmlns:a16="http://schemas.microsoft.com/office/drawing/2014/main" id="{FD7BAC2B-A749-55E7-343A-F010334F4D4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56024" y="334094"/>
            <a:ext cx="1080120" cy="228621"/>
          </a:xfrm>
          <a:prstGeom prst="rect">
            <a:avLst/>
          </a:prstGeom>
        </p:spPr>
      </p:pic>
      <p:sp>
        <p:nvSpPr>
          <p:cNvPr id="9" name="正方形/長方形 8">
            <a:extLst>
              <a:ext uri="{FF2B5EF4-FFF2-40B4-BE49-F238E27FC236}">
                <a16:creationId xmlns:a16="http://schemas.microsoft.com/office/drawing/2014/main" id="{F4F35E4D-706F-899E-C59A-0A9F9F8AE749}"/>
              </a:ext>
            </a:extLst>
          </p:cNvPr>
          <p:cNvSpPr/>
          <p:nvPr userDrawn="1"/>
        </p:nvSpPr>
        <p:spPr>
          <a:xfrm>
            <a:off x="10499988" y="0"/>
            <a:ext cx="1418435" cy="7270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77829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C73CA7C3-AE9C-EFE4-796C-DB8E1C5762D1}"/>
              </a:ext>
            </a:extLst>
          </p:cNvPr>
          <p:cNvSpPr/>
          <p:nvPr userDrawn="1"/>
        </p:nvSpPr>
        <p:spPr>
          <a:xfrm>
            <a:off x="0" y="6381329"/>
            <a:ext cx="12192000" cy="476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8" name="グラフィックス 17">
            <a:extLst>
              <a:ext uri="{FF2B5EF4-FFF2-40B4-BE49-F238E27FC236}">
                <a16:creationId xmlns:a16="http://schemas.microsoft.com/office/drawing/2014/main" id="{560B4F42-11F1-C2E0-2062-7F5A26680B0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91454" r="5755" b="1853"/>
          <a:stretch/>
        </p:blipFill>
        <p:spPr>
          <a:xfrm>
            <a:off x="8829923" y="6381327"/>
            <a:ext cx="3362077" cy="476673"/>
          </a:xfrm>
          <a:prstGeom prst="rect">
            <a:avLst/>
          </a:prstGeom>
        </p:spPr>
      </p:pic>
      <p:sp>
        <p:nvSpPr>
          <p:cNvPr id="2" name="タイトル 1">
            <a:extLst>
              <a:ext uri="{FF2B5EF4-FFF2-40B4-BE49-F238E27FC236}">
                <a16:creationId xmlns:a16="http://schemas.microsoft.com/office/drawing/2014/main" id="{0505A3F8-4835-74E9-AF92-63EAF01FDAE8}"/>
              </a:ext>
            </a:extLst>
          </p:cNvPr>
          <p:cNvSpPr>
            <a:spLocks noGrp="1"/>
          </p:cNvSpPr>
          <p:nvPr>
            <p:ph type="title"/>
          </p:nvPr>
        </p:nvSpPr>
        <p:spPr>
          <a:xfrm>
            <a:off x="337268" y="313741"/>
            <a:ext cx="10260054" cy="324000"/>
          </a:xfrm>
        </p:spPr>
        <p:txBody>
          <a:bodyPr vert="horz" lIns="91440" tIns="45720" rIns="91440" bIns="45720" rtlCol="0" anchor="ctr">
            <a:noAutofit/>
          </a:bodyPr>
          <a:lstStyle>
            <a:lvl1pPr>
              <a:defRPr lang="ja-JP" altLang="en-US" dirty="0"/>
            </a:lvl1pPr>
          </a:lstStyle>
          <a:p>
            <a:pPr lvl="0"/>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F8963271-5098-71EC-558A-A75A5A7F419B}"/>
              </a:ext>
            </a:extLst>
          </p:cNvPr>
          <p:cNvSpPr>
            <a:spLocks noGrp="1"/>
          </p:cNvSpPr>
          <p:nvPr>
            <p:ph idx="1"/>
          </p:nvPr>
        </p:nvSpPr>
        <p:spPr>
          <a:xfrm>
            <a:off x="720000" y="1208781"/>
            <a:ext cx="10764000" cy="4732610"/>
          </a:xfrm>
        </p:spPr>
        <p:txBody>
          <a:bodyPr>
            <a:noAutofit/>
          </a:bodyPr>
          <a:lstStyle>
            <a:lvl1pPr marL="285750" indent="-285750">
              <a:lnSpc>
                <a:spcPct val="120000"/>
              </a:lnSpc>
              <a:spcAft>
                <a:spcPts val="400"/>
              </a:spcAft>
              <a:buClr>
                <a:schemeClr val="accent1"/>
              </a:buClr>
              <a:buFont typeface="メイリオ" panose="020B0604030504040204" pitchFamily="50" charset="-128"/>
              <a:buChar char="▍"/>
              <a:defRPr sz="1800" b="1">
                <a:solidFill>
                  <a:schemeClr val="tx1"/>
                </a:solidFill>
                <a:latin typeface="+mj-lt"/>
                <a:ea typeface="+mj-ea"/>
              </a:defRPr>
            </a:lvl1pPr>
            <a:lvl2pPr marL="742950" indent="-285750">
              <a:lnSpc>
                <a:spcPct val="120000"/>
              </a:lnSpc>
              <a:spcAft>
                <a:spcPts val="400"/>
              </a:spcAft>
              <a:buClr>
                <a:schemeClr val="accent1"/>
              </a:buClr>
              <a:buFont typeface="Wingdings" panose="05000000000000000000" pitchFamily="2" charset="2"/>
              <a:buChar char="n"/>
              <a:defRPr sz="1300">
                <a:solidFill>
                  <a:schemeClr val="tx1"/>
                </a:solidFill>
                <a:latin typeface="+mn-ea"/>
                <a:ea typeface="+mn-ea"/>
              </a:defRPr>
            </a:lvl2pPr>
            <a:lvl3pPr marL="1200150" indent="-285750">
              <a:lnSpc>
                <a:spcPct val="120000"/>
              </a:lnSpc>
              <a:spcAft>
                <a:spcPts val="400"/>
              </a:spcAft>
              <a:buClr>
                <a:schemeClr val="accent1"/>
              </a:buClr>
              <a:buFont typeface="Arial" panose="020B0604020202020204" pitchFamily="34" charset="0"/>
              <a:buChar char="•"/>
              <a:defRPr sz="1300">
                <a:solidFill>
                  <a:schemeClr val="tx1"/>
                </a:solidFill>
                <a:latin typeface="+mn-ea"/>
                <a:ea typeface="+mn-ea"/>
              </a:defRPr>
            </a:lvl3pPr>
            <a:lvl4pPr marL="1657350" indent="-285750">
              <a:lnSpc>
                <a:spcPct val="120000"/>
              </a:lnSpc>
              <a:spcAft>
                <a:spcPts val="400"/>
              </a:spcAft>
              <a:buClr>
                <a:schemeClr val="accent1"/>
              </a:buClr>
              <a:buFont typeface="Arial" panose="020B0604020202020204" pitchFamily="34" charset="0"/>
              <a:buChar char="•"/>
              <a:defRPr sz="1100">
                <a:solidFill>
                  <a:schemeClr val="tx1"/>
                </a:solidFill>
                <a:latin typeface="+mn-ea"/>
                <a:ea typeface="+mn-ea"/>
              </a:defRPr>
            </a:lvl4pPr>
            <a:lvl5pPr marL="2114550" indent="-285750">
              <a:lnSpc>
                <a:spcPct val="120000"/>
              </a:lnSpc>
              <a:spcAft>
                <a:spcPts val="400"/>
              </a:spcAft>
              <a:buClr>
                <a:schemeClr val="accent1"/>
              </a:buClr>
              <a:buFont typeface="Arial" panose="020B0604020202020204" pitchFamily="34" charset="0"/>
              <a:buChar char="•"/>
              <a:defRPr sz="1100">
                <a:solidFill>
                  <a:schemeClr val="tx1"/>
                </a:solidFill>
                <a:latin typeface="+mn-ea"/>
                <a:ea typeface="+mn-ea"/>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pic>
        <p:nvPicPr>
          <p:cNvPr id="17" name="図 16" descr="ロゴ&#10;&#10;中程度の精度で自動的に生成された説明">
            <a:extLst>
              <a:ext uri="{FF2B5EF4-FFF2-40B4-BE49-F238E27FC236}">
                <a16:creationId xmlns:a16="http://schemas.microsoft.com/office/drawing/2014/main" id="{35F202BB-8D78-1656-4237-63ACD607068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753105" y="334094"/>
            <a:ext cx="1080120" cy="228621"/>
          </a:xfrm>
          <a:prstGeom prst="rect">
            <a:avLst/>
          </a:prstGeom>
        </p:spPr>
      </p:pic>
      <p:sp>
        <p:nvSpPr>
          <p:cNvPr id="20" name="スライド番号プレースホルダー 5">
            <a:extLst>
              <a:ext uri="{FF2B5EF4-FFF2-40B4-BE49-F238E27FC236}">
                <a16:creationId xmlns:a16="http://schemas.microsoft.com/office/drawing/2014/main" id="{C5EA334E-AF65-0544-4EBE-14F9EAC32C0B}"/>
              </a:ext>
            </a:extLst>
          </p:cNvPr>
          <p:cNvSpPr txBox="1">
            <a:spLocks/>
          </p:cNvSpPr>
          <p:nvPr userDrawn="1"/>
        </p:nvSpPr>
        <p:spPr>
          <a:xfrm>
            <a:off x="9210920" y="6429035"/>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000" b="1" kern="1200">
                <a:solidFill>
                  <a:schemeClr val="accent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58E3F3EA-680D-47F3-B0E9-2149978AA553}" type="slidenum">
              <a:rPr lang="ja-JP" altLang="en-US" smtClean="0"/>
              <a:pPr/>
              <a:t>‹#›</a:t>
            </a:fld>
            <a:endParaRPr lang="ja-JP" altLang="en-US" dirty="0"/>
          </a:p>
        </p:txBody>
      </p:sp>
      <p:sp>
        <p:nvSpPr>
          <p:cNvPr id="4" name="フッター プレースホルダー 4">
            <a:extLst>
              <a:ext uri="{FF2B5EF4-FFF2-40B4-BE49-F238E27FC236}">
                <a16:creationId xmlns:a16="http://schemas.microsoft.com/office/drawing/2014/main" id="{2D583616-9F2A-5168-9883-EBACABB7F397}"/>
              </a:ext>
            </a:extLst>
          </p:cNvPr>
          <p:cNvSpPr>
            <a:spLocks noGrp="1"/>
          </p:cNvSpPr>
          <p:nvPr>
            <p:ph type="ftr" sz="quarter" idx="3"/>
          </p:nvPr>
        </p:nvSpPr>
        <p:spPr>
          <a:xfrm>
            <a:off x="360000" y="6526800"/>
            <a:ext cx="3456000" cy="154800"/>
          </a:xfrm>
          <a:prstGeom prst="rect">
            <a:avLst/>
          </a:prstGeom>
        </p:spPr>
        <p:txBody>
          <a:bodyPr vert="horz" lIns="91440" tIns="45720" rIns="91440" bIns="45720" rtlCol="0" anchor="ctr"/>
          <a:lstStyle>
            <a:lvl1pPr algn="l">
              <a:defRPr sz="1000" b="1">
                <a:solidFill>
                  <a:schemeClr val="accent1"/>
                </a:solidFill>
                <a:latin typeface="+mn-lt"/>
              </a:defRPr>
            </a:lvl1pPr>
          </a:lstStyle>
          <a:p>
            <a:r>
              <a:rPr lang="en-US" altLang="ja-JP" dirty="0"/>
              <a:t>© JEITA</a:t>
            </a:r>
            <a:endParaRPr lang="ja-JP" altLang="en-US" dirty="0"/>
          </a:p>
        </p:txBody>
      </p:sp>
    </p:spTree>
    <p:extLst>
      <p:ext uri="{BB962C8B-B14F-4D97-AF65-F5344CB8AC3E}">
        <p14:creationId xmlns:p14="http://schemas.microsoft.com/office/powerpoint/2010/main" val="72365108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FE2756-EE07-A897-7162-E9E033B5530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hidden="1">
            <a:extLst>
              <a:ext uri="{FF2B5EF4-FFF2-40B4-BE49-F238E27FC236}">
                <a16:creationId xmlns:a16="http://schemas.microsoft.com/office/drawing/2014/main" id="{E4C452B5-0B8A-8D04-D9E8-FBA8FE24E4A9}"/>
              </a:ext>
            </a:extLst>
          </p:cNvPr>
          <p:cNvSpPr>
            <a:spLocks noGrp="1"/>
          </p:cNvSpPr>
          <p:nvPr>
            <p:ph type="dt" sz="half" idx="10"/>
          </p:nvPr>
        </p:nvSpPr>
        <p:spPr/>
        <p:txBody>
          <a:bodyPr/>
          <a:lstStyle/>
          <a:p>
            <a:fld id="{A21287B0-4602-456B-8760-F61F84AE0112}" type="datetime1">
              <a:rPr kumimoji="1" lang="ja-JP" altLang="en-US" smtClean="0"/>
              <a:t>2025/7/22</a:t>
            </a:fld>
            <a:endParaRPr kumimoji="1" lang="ja-JP" altLang="en-US"/>
          </a:p>
        </p:txBody>
      </p:sp>
      <p:sp>
        <p:nvSpPr>
          <p:cNvPr id="4" name="フッター プレースホルダー 3">
            <a:extLst>
              <a:ext uri="{FF2B5EF4-FFF2-40B4-BE49-F238E27FC236}">
                <a16:creationId xmlns:a16="http://schemas.microsoft.com/office/drawing/2014/main" id="{BD700E20-9649-2741-0FA1-52929D72D7A3}"/>
              </a:ext>
            </a:extLst>
          </p:cNvPr>
          <p:cNvSpPr>
            <a:spLocks noGrp="1"/>
          </p:cNvSpPr>
          <p:nvPr>
            <p:ph type="ftr" sz="quarter" idx="11"/>
          </p:nvPr>
        </p:nvSpPr>
        <p:spPr/>
        <p:txBody>
          <a:bodyPr/>
          <a:lstStyle/>
          <a:p>
            <a:r>
              <a:rPr kumimoji="1" lang="en-US" altLang="ja-JP"/>
              <a:t>© JEITA</a:t>
            </a:r>
            <a:endParaRPr kumimoji="1" lang="ja-JP" altLang="en-US"/>
          </a:p>
        </p:txBody>
      </p:sp>
      <p:sp>
        <p:nvSpPr>
          <p:cNvPr id="5" name="スライド番号プレースホルダー 4">
            <a:extLst>
              <a:ext uri="{FF2B5EF4-FFF2-40B4-BE49-F238E27FC236}">
                <a16:creationId xmlns:a16="http://schemas.microsoft.com/office/drawing/2014/main" id="{6369D6E0-95AC-5966-8B7D-CA875759F6B1}"/>
              </a:ext>
            </a:extLst>
          </p:cNvPr>
          <p:cNvSpPr>
            <a:spLocks noGrp="1"/>
          </p:cNvSpPr>
          <p:nvPr>
            <p:ph type="sldNum" sz="quarter" idx="12"/>
          </p:nvPr>
        </p:nvSpPr>
        <p:spPr/>
        <p:txBody>
          <a:bodyPr/>
          <a:lstStyle/>
          <a:p>
            <a:fld id="{58E3F3EA-680D-47F3-B0E9-2149978AA553}" type="slidenum">
              <a:rPr kumimoji="1" lang="ja-JP" altLang="en-US" smtClean="0"/>
              <a:t>‹#›</a:t>
            </a:fld>
            <a:endParaRPr kumimoji="1" lang="ja-JP" altLang="en-US"/>
          </a:p>
        </p:txBody>
      </p:sp>
    </p:spTree>
    <p:extLst>
      <p:ext uri="{BB962C8B-B14F-4D97-AF65-F5344CB8AC3E}">
        <p14:creationId xmlns:p14="http://schemas.microsoft.com/office/powerpoint/2010/main" val="2274758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hidden="1">
            <a:extLst>
              <a:ext uri="{FF2B5EF4-FFF2-40B4-BE49-F238E27FC236}">
                <a16:creationId xmlns:a16="http://schemas.microsoft.com/office/drawing/2014/main" id="{B1924AC2-7E75-413A-AE00-CF74DB247AA5}"/>
              </a:ext>
            </a:extLst>
          </p:cNvPr>
          <p:cNvSpPr>
            <a:spLocks noGrp="1"/>
          </p:cNvSpPr>
          <p:nvPr>
            <p:ph type="dt" sz="half" idx="10"/>
          </p:nvPr>
        </p:nvSpPr>
        <p:spPr/>
        <p:txBody>
          <a:bodyPr/>
          <a:lstStyle/>
          <a:p>
            <a:fld id="{B99A5179-A166-4441-8C58-17DB7F69AB93}" type="datetime1">
              <a:rPr kumimoji="1" lang="ja-JP" altLang="en-US" smtClean="0"/>
              <a:t>2025/7/22</a:t>
            </a:fld>
            <a:endParaRPr kumimoji="1" lang="ja-JP" altLang="en-US"/>
          </a:p>
        </p:txBody>
      </p:sp>
      <p:sp>
        <p:nvSpPr>
          <p:cNvPr id="3" name="フッター プレースホルダー 2">
            <a:extLst>
              <a:ext uri="{FF2B5EF4-FFF2-40B4-BE49-F238E27FC236}">
                <a16:creationId xmlns:a16="http://schemas.microsoft.com/office/drawing/2014/main" id="{181FE735-1C3A-8C46-3E2B-15F8D89BED2A}"/>
              </a:ext>
            </a:extLst>
          </p:cNvPr>
          <p:cNvSpPr>
            <a:spLocks noGrp="1"/>
          </p:cNvSpPr>
          <p:nvPr>
            <p:ph type="ftr" sz="quarter" idx="11"/>
          </p:nvPr>
        </p:nvSpPr>
        <p:spPr/>
        <p:txBody>
          <a:bodyPr/>
          <a:lstStyle/>
          <a:p>
            <a:r>
              <a:rPr kumimoji="1" lang="en-US" altLang="ja-JP"/>
              <a:t>© JEITA</a:t>
            </a:r>
            <a:endParaRPr kumimoji="1" lang="ja-JP" altLang="en-US"/>
          </a:p>
        </p:txBody>
      </p:sp>
      <p:sp>
        <p:nvSpPr>
          <p:cNvPr id="4" name="スライド番号プレースホルダー 3">
            <a:extLst>
              <a:ext uri="{FF2B5EF4-FFF2-40B4-BE49-F238E27FC236}">
                <a16:creationId xmlns:a16="http://schemas.microsoft.com/office/drawing/2014/main" id="{A659C366-CC12-1B4F-6AB0-067177EC78F8}"/>
              </a:ext>
            </a:extLst>
          </p:cNvPr>
          <p:cNvSpPr>
            <a:spLocks noGrp="1"/>
          </p:cNvSpPr>
          <p:nvPr>
            <p:ph type="sldNum" sz="quarter" idx="12"/>
          </p:nvPr>
        </p:nvSpPr>
        <p:spPr/>
        <p:txBody>
          <a:bodyPr/>
          <a:lstStyle/>
          <a:p>
            <a:fld id="{58E3F3EA-680D-47F3-B0E9-2149978AA553}" type="slidenum">
              <a:rPr kumimoji="1" lang="ja-JP" altLang="en-US" smtClean="0"/>
              <a:t>‹#›</a:t>
            </a:fld>
            <a:endParaRPr kumimoji="1" lang="ja-JP" altLang="en-US"/>
          </a:p>
        </p:txBody>
      </p:sp>
    </p:spTree>
    <p:extLst>
      <p:ext uri="{BB962C8B-B14F-4D97-AF65-F5344CB8AC3E}">
        <p14:creationId xmlns:p14="http://schemas.microsoft.com/office/powerpoint/2010/main" val="1043888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E7F5D18F-196F-FDE7-6E30-19BEBDB77E40}"/>
              </a:ext>
            </a:extLst>
          </p:cNvPr>
          <p:cNvSpPr/>
          <p:nvPr userDrawn="1"/>
        </p:nvSpPr>
        <p:spPr>
          <a:xfrm>
            <a:off x="0" y="6381329"/>
            <a:ext cx="12192000" cy="476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グラフィックス 8">
            <a:extLst>
              <a:ext uri="{FF2B5EF4-FFF2-40B4-BE49-F238E27FC236}">
                <a16:creationId xmlns:a16="http://schemas.microsoft.com/office/drawing/2014/main" id="{D4165D3E-C92C-935D-868B-CED09BA36CB8}"/>
              </a:ext>
            </a:extLst>
          </p:cNvPr>
          <p:cNvPicPr>
            <a:picLocks noChangeAspect="1"/>
          </p:cNvPicPr>
          <p:nvPr userDrawn="1"/>
        </p:nvPicPr>
        <p:blipFill rotWithShape="1">
          <a:blip r:embed="rId7">
            <a:extLst>
              <a:ext uri="{96DAC541-7B7A-43D3-8B79-37D633B846F1}">
                <asvg:svgBlip xmlns:asvg="http://schemas.microsoft.com/office/drawing/2016/SVG/main" r:embed="rId8"/>
              </a:ext>
            </a:extLst>
          </a:blip>
          <a:srcRect t="91454" r="5755" b="1853"/>
          <a:stretch/>
        </p:blipFill>
        <p:spPr>
          <a:xfrm>
            <a:off x="8829923" y="6381327"/>
            <a:ext cx="3362077" cy="476673"/>
          </a:xfrm>
          <a:prstGeom prst="rect">
            <a:avLst/>
          </a:prstGeom>
        </p:spPr>
      </p:pic>
      <p:sp>
        <p:nvSpPr>
          <p:cNvPr id="2" name="タイトル プレースホルダー 1">
            <a:extLst>
              <a:ext uri="{FF2B5EF4-FFF2-40B4-BE49-F238E27FC236}">
                <a16:creationId xmlns:a16="http://schemas.microsoft.com/office/drawing/2014/main" id="{C0FCB9F3-C266-1003-6AFD-EBDE975E44E4}"/>
              </a:ext>
            </a:extLst>
          </p:cNvPr>
          <p:cNvSpPr>
            <a:spLocks noGrp="1"/>
          </p:cNvSpPr>
          <p:nvPr>
            <p:ph type="title"/>
          </p:nvPr>
        </p:nvSpPr>
        <p:spPr>
          <a:xfrm>
            <a:off x="338400" y="313200"/>
            <a:ext cx="10260000" cy="324000"/>
          </a:xfrm>
          <a:prstGeom prst="rect">
            <a:avLst/>
          </a:prstGeom>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B0DF0151-F8AC-CE7A-EF5A-CA9EDAF23B71}"/>
              </a:ext>
            </a:extLst>
          </p:cNvPr>
          <p:cNvSpPr>
            <a:spLocks noGrp="1"/>
          </p:cNvSpPr>
          <p:nvPr>
            <p:ph type="body" idx="1"/>
          </p:nvPr>
        </p:nvSpPr>
        <p:spPr>
          <a:xfrm>
            <a:off x="720000" y="1209600"/>
            <a:ext cx="10764000" cy="4734000"/>
          </a:xfrm>
          <a:prstGeom prst="rect">
            <a:avLst/>
          </a:prstGeom>
        </p:spPr>
        <p:txBody>
          <a:bodyPr vert="horz" lIns="91440" tIns="45720" rIns="91440" bIns="45720" rtlCol="0">
            <a:noAutofit/>
          </a:bodyPr>
          <a:lstStyle/>
          <a:p>
            <a:pPr marL="285750" lvl="0" indent="-285750">
              <a:lnSpc>
                <a:spcPct val="120000"/>
              </a:lnSpc>
              <a:spcAft>
                <a:spcPts val="400"/>
              </a:spcAft>
              <a:buClr>
                <a:schemeClr val="accent1"/>
              </a:buClr>
              <a:buFont typeface="メイリオ" panose="020B0604030504040204" pitchFamily="50" charset="-128"/>
              <a:buChar char="▍"/>
            </a:pPr>
            <a:r>
              <a:rPr kumimoji="1" lang="ja-JP" altLang="en-US" dirty="0"/>
              <a:t>マスター テキストの書式設定</a:t>
            </a:r>
          </a:p>
          <a:p>
            <a:pPr marL="742950" lvl="1" indent="-285750">
              <a:lnSpc>
                <a:spcPct val="120000"/>
              </a:lnSpc>
              <a:spcAft>
                <a:spcPts val="400"/>
              </a:spcAft>
              <a:buClr>
                <a:schemeClr val="accent1"/>
              </a:buClr>
              <a:buFont typeface="Wingdings" panose="05000000000000000000" pitchFamily="2" charset="2"/>
              <a:buChar char="n"/>
            </a:pPr>
            <a:r>
              <a:rPr kumimoji="1" lang="ja-JP" altLang="en-US" dirty="0"/>
              <a:t>第 </a:t>
            </a:r>
            <a:r>
              <a:rPr kumimoji="1" lang="en-US" altLang="ja-JP" dirty="0"/>
              <a:t>2 </a:t>
            </a:r>
            <a:r>
              <a:rPr kumimoji="1" lang="ja-JP" altLang="en-US" dirty="0"/>
              <a:t>レベル</a:t>
            </a:r>
          </a:p>
          <a:p>
            <a:pPr marL="1200150" lvl="2" indent="-285750">
              <a:lnSpc>
                <a:spcPct val="120000"/>
              </a:lnSpc>
              <a:spcAft>
                <a:spcPts val="400"/>
              </a:spcAft>
              <a:buClr>
                <a:schemeClr val="accent1"/>
              </a:buClr>
            </a:pPr>
            <a:r>
              <a:rPr kumimoji="1" lang="ja-JP" altLang="en-US" dirty="0"/>
              <a:t>第 </a:t>
            </a:r>
            <a:r>
              <a:rPr kumimoji="1" lang="en-US" altLang="ja-JP" dirty="0"/>
              <a:t>3 </a:t>
            </a:r>
            <a:r>
              <a:rPr kumimoji="1" lang="ja-JP" altLang="en-US" dirty="0"/>
              <a:t>レベル</a:t>
            </a:r>
          </a:p>
          <a:p>
            <a:pPr marL="1657350" lvl="3" indent="-285750">
              <a:lnSpc>
                <a:spcPct val="120000"/>
              </a:lnSpc>
              <a:spcAft>
                <a:spcPts val="400"/>
              </a:spcAft>
              <a:buClr>
                <a:schemeClr val="accent1"/>
              </a:buClr>
            </a:pPr>
            <a:r>
              <a:rPr kumimoji="1" lang="ja-JP" altLang="en-US" dirty="0"/>
              <a:t>第 </a:t>
            </a:r>
            <a:r>
              <a:rPr kumimoji="1" lang="en-US" altLang="ja-JP" dirty="0"/>
              <a:t>4 </a:t>
            </a:r>
            <a:r>
              <a:rPr kumimoji="1" lang="ja-JP" altLang="en-US" dirty="0"/>
              <a:t>レベル</a:t>
            </a:r>
          </a:p>
          <a:p>
            <a:pPr marL="2114550" lvl="4" indent="-285750">
              <a:lnSpc>
                <a:spcPct val="120000"/>
              </a:lnSpc>
              <a:spcAft>
                <a:spcPts val="400"/>
              </a:spcAft>
              <a:buClr>
                <a:schemeClr val="accent1"/>
              </a:buClr>
            </a:pPr>
            <a:r>
              <a:rPr kumimoji="1" lang="ja-JP" altLang="en-US" dirty="0"/>
              <a:t>第 </a:t>
            </a:r>
            <a:r>
              <a:rPr kumimoji="1" lang="en-US" altLang="ja-JP" dirty="0"/>
              <a:t>5 </a:t>
            </a:r>
            <a:r>
              <a:rPr kumimoji="1" lang="ja-JP" altLang="en-US" dirty="0"/>
              <a:t>レベル</a:t>
            </a:r>
          </a:p>
        </p:txBody>
      </p:sp>
      <p:sp>
        <p:nvSpPr>
          <p:cNvPr id="4" name="日付プレースホルダー 3" hidden="1">
            <a:extLst>
              <a:ext uri="{FF2B5EF4-FFF2-40B4-BE49-F238E27FC236}">
                <a16:creationId xmlns:a16="http://schemas.microsoft.com/office/drawing/2014/main" id="{BCC141D7-E202-090D-9066-0A5C8DD7CE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CAF4C5-65D6-4D16-9D96-DE1BBA52E26D}" type="datetime1">
              <a:rPr kumimoji="1" lang="ja-JP" altLang="en-US" smtClean="0"/>
              <a:t>2025/7/22</a:t>
            </a:fld>
            <a:endParaRPr kumimoji="1" lang="ja-JP" altLang="en-US"/>
          </a:p>
        </p:txBody>
      </p:sp>
      <p:sp>
        <p:nvSpPr>
          <p:cNvPr id="5" name="フッター プレースホルダー 4">
            <a:extLst>
              <a:ext uri="{FF2B5EF4-FFF2-40B4-BE49-F238E27FC236}">
                <a16:creationId xmlns:a16="http://schemas.microsoft.com/office/drawing/2014/main" id="{BCFB6B0B-7FF2-AECF-6C03-157B4E785E5E}"/>
              </a:ext>
            </a:extLst>
          </p:cNvPr>
          <p:cNvSpPr>
            <a:spLocks noGrp="1"/>
          </p:cNvSpPr>
          <p:nvPr>
            <p:ph type="ftr" sz="quarter" idx="3"/>
          </p:nvPr>
        </p:nvSpPr>
        <p:spPr>
          <a:xfrm>
            <a:off x="360000" y="6526800"/>
            <a:ext cx="3456000" cy="154800"/>
          </a:xfrm>
          <a:prstGeom prst="rect">
            <a:avLst/>
          </a:prstGeom>
        </p:spPr>
        <p:txBody>
          <a:bodyPr vert="horz" lIns="91440" tIns="45720" rIns="91440" bIns="45720" rtlCol="0" anchor="ctr"/>
          <a:lstStyle>
            <a:lvl1pPr algn="l">
              <a:defRPr sz="1000" b="1">
                <a:solidFill>
                  <a:schemeClr val="accent1"/>
                </a:solidFill>
                <a:latin typeface="+mn-lt"/>
              </a:defRPr>
            </a:lvl1pPr>
          </a:lstStyle>
          <a:p>
            <a:r>
              <a:rPr lang="en-US" altLang="ja-JP" dirty="0"/>
              <a:t>© JEITA</a:t>
            </a:r>
            <a:endParaRPr lang="ja-JP" altLang="en-US" dirty="0"/>
          </a:p>
        </p:txBody>
      </p:sp>
      <p:sp>
        <p:nvSpPr>
          <p:cNvPr id="6" name="スライド番号プレースホルダー 5">
            <a:extLst>
              <a:ext uri="{FF2B5EF4-FFF2-40B4-BE49-F238E27FC236}">
                <a16:creationId xmlns:a16="http://schemas.microsoft.com/office/drawing/2014/main" id="{D031705E-44D4-0896-E381-5AA76D11D664}"/>
              </a:ext>
            </a:extLst>
          </p:cNvPr>
          <p:cNvSpPr>
            <a:spLocks noGrp="1"/>
          </p:cNvSpPr>
          <p:nvPr>
            <p:ph type="sldNum" sz="quarter" idx="4"/>
          </p:nvPr>
        </p:nvSpPr>
        <p:spPr>
          <a:xfrm>
            <a:off x="9212400" y="6429600"/>
            <a:ext cx="2743200" cy="365125"/>
          </a:xfrm>
          <a:prstGeom prst="rect">
            <a:avLst/>
          </a:prstGeom>
        </p:spPr>
        <p:txBody>
          <a:bodyPr vert="horz" lIns="91440" tIns="45720" rIns="91440" bIns="45720" rtlCol="0" anchor="ctr"/>
          <a:lstStyle>
            <a:lvl1pPr algn="r">
              <a:defRPr lang="ja-JP" altLang="en-US" sz="1000" b="1" smtClean="0">
                <a:solidFill>
                  <a:schemeClr val="accent1"/>
                </a:solidFill>
              </a:defRPr>
            </a:lvl1pPr>
          </a:lstStyle>
          <a:p>
            <a:fld id="{58E3F3EA-680D-47F3-B0E9-2149978AA553}" type="slidenum">
              <a:rPr lang="en-US" altLang="ja-JP" smtClean="0"/>
              <a:pPr/>
              <a:t>‹#›</a:t>
            </a:fld>
            <a:endParaRPr lang="en-US" altLang="ja-JP" dirty="0"/>
          </a:p>
        </p:txBody>
      </p:sp>
      <p:pic>
        <p:nvPicPr>
          <p:cNvPr id="10" name="図 9" descr="ロゴ&#10;&#10;中程度の精度で自動的に生成された説明">
            <a:extLst>
              <a:ext uri="{FF2B5EF4-FFF2-40B4-BE49-F238E27FC236}">
                <a16:creationId xmlns:a16="http://schemas.microsoft.com/office/drawing/2014/main" id="{CB4FBF18-31E5-43A7-5F04-3EB1D3FBC84B}"/>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0753105" y="334094"/>
            <a:ext cx="1080120" cy="228621"/>
          </a:xfrm>
          <a:prstGeom prst="rect">
            <a:avLst/>
          </a:prstGeom>
        </p:spPr>
      </p:pic>
    </p:spTree>
    <p:extLst>
      <p:ext uri="{BB962C8B-B14F-4D97-AF65-F5344CB8AC3E}">
        <p14:creationId xmlns:p14="http://schemas.microsoft.com/office/powerpoint/2010/main" val="45942034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3" r:id="rId3"/>
    <p:sldLayoutId id="2147483654" r:id="rId4"/>
    <p:sldLayoutId id="2147483655" r:id="rId5"/>
  </p:sldLayoutIdLst>
  <p:hf hdr="0" dt="0"/>
  <p:txStyles>
    <p:titleStyle>
      <a:lvl1pPr algn="l" defTabSz="914400" rtl="0" eaLnBrk="1" latinLnBrk="0" hangingPunct="1">
        <a:lnSpc>
          <a:spcPct val="90000"/>
        </a:lnSpc>
        <a:spcBef>
          <a:spcPct val="0"/>
        </a:spcBef>
        <a:buNone/>
        <a:defRPr kumimoji="1" sz="2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lang="ja-JP" altLang="en-US" sz="1800" b="1" kern="1200" dirty="0">
          <a:solidFill>
            <a:schemeClr val="tx1"/>
          </a:solidFill>
          <a:latin typeface="+mj-lt"/>
          <a:ea typeface="+mj-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lang="ja-JP" altLang="en-US" sz="1300" kern="1200" dirty="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lang="ja-JP" altLang="en-US" sz="1300" kern="1200" dirty="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lang="ja-JP" altLang="en-US" sz="1100" kern="1200" dirty="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lang="ja-JP" altLang="en-US" sz="1100" kern="1200" dirty="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ecoleaf-label.jp/"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E3139C-3906-82FC-0AB6-F9AD2B0E2B13}"/>
              </a:ext>
            </a:extLst>
          </p:cNvPr>
          <p:cNvSpPr>
            <a:spLocks noGrp="1"/>
          </p:cNvSpPr>
          <p:nvPr>
            <p:ph type="ctrTitle"/>
          </p:nvPr>
        </p:nvSpPr>
        <p:spPr>
          <a:xfrm>
            <a:off x="3073428" y="2308551"/>
            <a:ext cx="8249229" cy="1107996"/>
          </a:xfrm>
        </p:spPr>
        <p:txBody>
          <a:bodyPr/>
          <a:lstStyle/>
          <a:p>
            <a:r>
              <a:rPr lang="en-US" altLang="ja-JP" dirty="0"/>
              <a:t>2024</a:t>
            </a:r>
            <a:r>
              <a:rPr lang="ja-JP" altLang="en-US" dirty="0"/>
              <a:t>年 プリンター新製品動向 と </a:t>
            </a:r>
            <a:br>
              <a:rPr lang="en-US" altLang="ja-JP" dirty="0"/>
            </a:br>
            <a:r>
              <a:rPr lang="ja-JP" altLang="en-US" dirty="0"/>
              <a:t>プリンター技術動向</a:t>
            </a:r>
          </a:p>
        </p:txBody>
      </p:sp>
      <p:sp>
        <p:nvSpPr>
          <p:cNvPr id="3" name="字幕 2">
            <a:extLst>
              <a:ext uri="{FF2B5EF4-FFF2-40B4-BE49-F238E27FC236}">
                <a16:creationId xmlns:a16="http://schemas.microsoft.com/office/drawing/2014/main" id="{29050433-45D8-2FE7-23AF-41084CF8C5B7}"/>
              </a:ext>
            </a:extLst>
          </p:cNvPr>
          <p:cNvSpPr>
            <a:spLocks noGrp="1"/>
          </p:cNvSpPr>
          <p:nvPr>
            <p:ph type="subTitle" idx="1"/>
          </p:nvPr>
        </p:nvSpPr>
        <p:spPr>
          <a:xfrm>
            <a:off x="3073428" y="3503035"/>
            <a:ext cx="8249229" cy="276999"/>
          </a:xfrm>
        </p:spPr>
        <p:txBody>
          <a:bodyPr/>
          <a:lstStyle/>
          <a:p>
            <a:r>
              <a:rPr lang="ja-JP" altLang="en-US" dirty="0"/>
              <a:t>プリンター専門委員会 技術分科会</a:t>
            </a:r>
          </a:p>
        </p:txBody>
      </p:sp>
      <p:sp>
        <p:nvSpPr>
          <p:cNvPr id="4" name="字幕 2">
            <a:extLst>
              <a:ext uri="{FF2B5EF4-FFF2-40B4-BE49-F238E27FC236}">
                <a16:creationId xmlns:a16="http://schemas.microsoft.com/office/drawing/2014/main" id="{17CEBFEA-5740-9565-249A-711F5A8CF6EB}"/>
              </a:ext>
            </a:extLst>
          </p:cNvPr>
          <p:cNvSpPr txBox="1">
            <a:spLocks/>
          </p:cNvSpPr>
          <p:nvPr/>
        </p:nvSpPr>
        <p:spPr>
          <a:xfrm>
            <a:off x="3073428" y="5170772"/>
            <a:ext cx="4272501" cy="221599"/>
          </a:xfrm>
          <a:prstGeom prst="rect">
            <a:avLst/>
          </a:prstGeom>
        </p:spPr>
        <p:txBody>
          <a:bodyPr vert="horz" wrap="square" lIns="0" tIns="0" rIns="0" bIns="0" rtlCol="0">
            <a:spAutoFit/>
          </a:bodyPr>
          <a:lstStyle>
            <a:lvl1pPr marL="0" indent="0" algn="l" defTabSz="914400" rtl="0" eaLnBrk="1" latinLnBrk="0" hangingPunct="1">
              <a:lnSpc>
                <a:spcPct val="90000"/>
              </a:lnSpc>
              <a:spcBef>
                <a:spcPts val="1000"/>
              </a:spcBef>
              <a:buFont typeface="Arial" panose="020B0604020202020204" pitchFamily="34" charset="0"/>
              <a:buNone/>
              <a:defRPr kumimoji="1" sz="2000" b="1" kern="1200">
                <a:solidFill>
                  <a:schemeClr val="accent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600" b="0" dirty="0"/>
              <a:t>2025</a:t>
            </a:r>
            <a:r>
              <a:rPr lang="ja-JP" altLang="en-US" sz="1600" b="0" dirty="0"/>
              <a:t>年</a:t>
            </a:r>
            <a:r>
              <a:rPr lang="en-US" altLang="ja-JP" sz="1600" b="0" dirty="0"/>
              <a:t> 7</a:t>
            </a:r>
            <a:r>
              <a:rPr lang="ja-JP" altLang="en-US" sz="1600" b="0" dirty="0"/>
              <a:t>月 </a:t>
            </a:r>
            <a:r>
              <a:rPr lang="en-US" altLang="ja-JP" sz="1600" b="0" dirty="0"/>
              <a:t>18</a:t>
            </a:r>
            <a:r>
              <a:rPr lang="ja-JP" altLang="en-US" sz="1600" b="0" dirty="0"/>
              <a:t>日</a:t>
            </a:r>
          </a:p>
        </p:txBody>
      </p:sp>
      <p:sp>
        <p:nvSpPr>
          <p:cNvPr id="5" name="字幕 2">
            <a:extLst>
              <a:ext uri="{FF2B5EF4-FFF2-40B4-BE49-F238E27FC236}">
                <a16:creationId xmlns:a16="http://schemas.microsoft.com/office/drawing/2014/main" id="{6402095B-BB5D-B1D4-AB8C-1D5464769612}"/>
              </a:ext>
            </a:extLst>
          </p:cNvPr>
          <p:cNvSpPr txBox="1">
            <a:spLocks/>
          </p:cNvSpPr>
          <p:nvPr/>
        </p:nvSpPr>
        <p:spPr>
          <a:xfrm>
            <a:off x="3073428" y="4134284"/>
            <a:ext cx="8249229" cy="682238"/>
          </a:xfrm>
          <a:prstGeom prst="rect">
            <a:avLst/>
          </a:prstGeom>
        </p:spPr>
        <p:txBody>
          <a:bodyPr vert="horz" wrap="square" lIns="0" tIns="0" rIns="0" bIns="0" rtlCol="0">
            <a:spAutoFit/>
          </a:bodyPr>
          <a:lstStyle>
            <a:lvl1pPr marL="0" indent="0" algn="l" defTabSz="914400" rtl="0" eaLnBrk="1" latinLnBrk="0" hangingPunct="1">
              <a:lnSpc>
                <a:spcPct val="90000"/>
              </a:lnSpc>
              <a:spcBef>
                <a:spcPts val="1000"/>
              </a:spcBef>
              <a:buFont typeface="Arial" panose="020B0604020202020204" pitchFamily="34" charset="0"/>
              <a:buNone/>
              <a:defRPr kumimoji="1" lang="ja-JP" altLang="en-US" sz="2000" b="1" kern="1200">
                <a:solidFill>
                  <a:schemeClr val="accent1"/>
                </a:solidFill>
                <a:latin typeface="+mj-lt"/>
                <a:ea typeface="+mj-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lang="ja-JP" altLang="en-US" sz="2000" kern="1200">
                <a:solidFill>
                  <a:schemeClr val="tx1"/>
                </a:solidFill>
                <a:latin typeface="+mn-ea"/>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lang="ja-JP" altLang="en-US" sz="1800" kern="1200">
                <a:solidFill>
                  <a:schemeClr val="tx1"/>
                </a:solidFill>
                <a:latin typeface="+mn-ea"/>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lang="ja-JP" altLang="en-US" sz="1600" kern="1200">
                <a:solidFill>
                  <a:schemeClr val="tx1"/>
                </a:solidFill>
                <a:latin typeface="+mn-ea"/>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lang="ja-JP" altLang="en-US" sz="1600" kern="1200">
                <a:solidFill>
                  <a:schemeClr val="tx1"/>
                </a:solidFill>
                <a:latin typeface="+mn-ea"/>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r"/>
            <a:r>
              <a:rPr lang="ja-JP" altLang="en-US" dirty="0"/>
              <a:t>委員長</a:t>
            </a:r>
            <a:endParaRPr lang="en-US" altLang="ja-JP" dirty="0"/>
          </a:p>
          <a:p>
            <a:pPr algn="r"/>
            <a:r>
              <a:rPr lang="ja-JP" altLang="en-US" dirty="0"/>
              <a:t>京セラドキュメントソリューションズ株式会社　直田　智義</a:t>
            </a:r>
          </a:p>
        </p:txBody>
      </p:sp>
      <p:sp>
        <p:nvSpPr>
          <p:cNvPr id="6" name="タイトル 1">
            <a:extLst>
              <a:ext uri="{FF2B5EF4-FFF2-40B4-BE49-F238E27FC236}">
                <a16:creationId xmlns:a16="http://schemas.microsoft.com/office/drawing/2014/main" id="{08350B6B-68A0-FEA3-198C-46475D539E0E}"/>
              </a:ext>
            </a:extLst>
          </p:cNvPr>
          <p:cNvSpPr txBox="1">
            <a:spLocks/>
          </p:cNvSpPr>
          <p:nvPr/>
        </p:nvSpPr>
        <p:spPr>
          <a:xfrm>
            <a:off x="4062999" y="905291"/>
            <a:ext cx="7259658" cy="692497"/>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algn="r"/>
            <a:r>
              <a:rPr lang="ja-JP" altLang="en-US" sz="3200" dirty="0"/>
              <a:t>情報端末フォーラム </a:t>
            </a:r>
            <a:r>
              <a:rPr lang="en-US" altLang="ja-JP" sz="3200" dirty="0"/>
              <a:t>2025</a:t>
            </a:r>
          </a:p>
          <a:p>
            <a:pPr algn="r"/>
            <a:r>
              <a:rPr lang="en-US" altLang="ja-JP" sz="1800" dirty="0">
                <a:solidFill>
                  <a:schemeClr val="accent6">
                    <a:lumMod val="75000"/>
                  </a:schemeClr>
                </a:solidFill>
              </a:rPr>
              <a:t>- Society 5.0</a:t>
            </a:r>
            <a:r>
              <a:rPr lang="ja-JP" altLang="en-US" sz="1800" dirty="0">
                <a:solidFill>
                  <a:schemeClr val="accent6">
                    <a:lumMod val="75000"/>
                  </a:schemeClr>
                </a:solidFill>
              </a:rPr>
              <a:t>の実現</a:t>
            </a:r>
            <a:r>
              <a:rPr lang="en-US" altLang="ja-JP" sz="1800" dirty="0">
                <a:solidFill>
                  <a:schemeClr val="accent6">
                    <a:lumMod val="75000"/>
                  </a:schemeClr>
                </a:solidFill>
              </a:rPr>
              <a:t> 〜</a:t>
            </a:r>
            <a:r>
              <a:rPr lang="ja-JP" altLang="en-US" sz="1800" dirty="0">
                <a:solidFill>
                  <a:schemeClr val="accent6">
                    <a:lumMod val="75000"/>
                  </a:schemeClr>
                </a:solidFill>
              </a:rPr>
              <a:t>社会課題解決のためのイノベーション</a:t>
            </a:r>
            <a:r>
              <a:rPr lang="en-US" altLang="ja-JP" sz="1800" dirty="0">
                <a:solidFill>
                  <a:schemeClr val="accent6">
                    <a:lumMod val="75000"/>
                  </a:schemeClr>
                </a:solidFill>
              </a:rPr>
              <a:t>〜</a:t>
            </a:r>
            <a:r>
              <a:rPr lang="ja-JP" altLang="en-US" sz="1800" dirty="0">
                <a:solidFill>
                  <a:schemeClr val="accent6">
                    <a:lumMod val="75000"/>
                  </a:schemeClr>
                </a:solidFill>
              </a:rPr>
              <a:t> </a:t>
            </a:r>
            <a:r>
              <a:rPr lang="en-US" altLang="ja-JP" sz="1800" dirty="0">
                <a:solidFill>
                  <a:schemeClr val="accent6">
                    <a:lumMod val="75000"/>
                  </a:schemeClr>
                </a:solidFill>
              </a:rPr>
              <a:t>-</a:t>
            </a:r>
            <a:endParaRPr lang="ja-JP" altLang="en-US" sz="1800" dirty="0">
              <a:solidFill>
                <a:schemeClr val="accent6">
                  <a:lumMod val="75000"/>
                </a:schemeClr>
              </a:solidFill>
            </a:endParaRPr>
          </a:p>
        </p:txBody>
      </p:sp>
    </p:spTree>
    <p:extLst>
      <p:ext uri="{BB962C8B-B14F-4D97-AF65-F5344CB8AC3E}">
        <p14:creationId xmlns:p14="http://schemas.microsoft.com/office/powerpoint/2010/main" val="2900997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5"/>
            </a:pPr>
            <a:r>
              <a:rPr lang="ja-JP" altLang="en-US" dirty="0"/>
              <a:t>印刷方式別の技術動向紹介</a:t>
            </a:r>
            <a:endParaRPr kumimoji="1" lang="ja-JP" altLang="en-US" dirty="0"/>
          </a:p>
        </p:txBody>
      </p:sp>
      <p:sp>
        <p:nvSpPr>
          <p:cNvPr id="3" name="コンテンツ プレースホルダー 2">
            <a:extLst>
              <a:ext uri="{FF2B5EF4-FFF2-40B4-BE49-F238E27FC236}">
                <a16:creationId xmlns:a16="http://schemas.microsoft.com/office/drawing/2014/main" id="{28704689-FEEA-1190-CAD1-49BF83DF2B44}"/>
              </a:ext>
            </a:extLst>
          </p:cNvPr>
          <p:cNvSpPr>
            <a:spLocks noGrp="1"/>
          </p:cNvSpPr>
          <p:nvPr>
            <p:ph idx="1"/>
          </p:nvPr>
        </p:nvSpPr>
        <p:spPr/>
        <p:txBody>
          <a:bodyPr>
            <a:normAutofit/>
          </a:bodyPr>
          <a:lstStyle/>
          <a:p>
            <a:pPr marL="514350" indent="-514350">
              <a:buFont typeface="+mj-lt"/>
              <a:buAutoNum type="romanUcPeriod" startAt="2"/>
            </a:pPr>
            <a:r>
              <a:rPr kumimoji="1" lang="ja-JP" altLang="en-US" sz="2400" dirty="0"/>
              <a:t>インクジェット方式</a:t>
            </a:r>
            <a:endParaRPr kumimoji="1" lang="en-US" altLang="ja-JP" sz="2400" dirty="0"/>
          </a:p>
          <a:p>
            <a:pPr marL="971550" lvl="1" indent="-514350">
              <a:buFont typeface="+mj-lt"/>
              <a:buAutoNum type="romanLcPeriod"/>
            </a:pPr>
            <a:r>
              <a:rPr kumimoji="1" lang="ja-JP" altLang="en-US" sz="1900" dirty="0"/>
              <a:t>新製品機種カテゴリ と 新製品用途カテゴリ</a:t>
            </a:r>
            <a:endParaRPr kumimoji="1" lang="en-US" altLang="ja-JP" sz="1900" dirty="0"/>
          </a:p>
          <a:p>
            <a:pPr marL="971550" lvl="1" indent="-514350">
              <a:buFont typeface="+mj-lt"/>
              <a:buAutoNum type="romanLcPeriod"/>
            </a:pPr>
            <a:r>
              <a:rPr kumimoji="1" lang="en-US" altLang="ja-JP" sz="1900" dirty="0"/>
              <a:t>SFP/MFP/</a:t>
            </a:r>
            <a:r>
              <a:rPr lang="ja-JP" altLang="en-US" sz="1900" dirty="0"/>
              <a:t>大判・ロール紙</a:t>
            </a:r>
            <a:r>
              <a:rPr lang="en-US" altLang="ja-JP" sz="1900" dirty="0"/>
              <a:t>/</a:t>
            </a:r>
            <a:r>
              <a:rPr lang="ja-JP" altLang="en-US" sz="1900" dirty="0"/>
              <a:t>紙以外 </a:t>
            </a:r>
            <a:r>
              <a:rPr kumimoji="1" lang="ja-JP" altLang="en-US" sz="1900" dirty="0"/>
              <a:t>分類別の発売機種数</a:t>
            </a:r>
            <a:endParaRPr kumimoji="1" lang="en-US" altLang="ja-JP" sz="1900" dirty="0"/>
          </a:p>
          <a:p>
            <a:pPr marL="971550" lvl="1" indent="-514350">
              <a:buFont typeface="+mj-lt"/>
              <a:buAutoNum type="romanLcPeriod"/>
            </a:pPr>
            <a:r>
              <a:rPr kumimoji="1" lang="en-US" altLang="ja-JP" sz="1900" dirty="0"/>
              <a:t>2024</a:t>
            </a:r>
            <a:r>
              <a:rPr kumimoji="1" lang="ja-JP" altLang="en-US" sz="1900" dirty="0"/>
              <a:t>年新製品特徴</a:t>
            </a:r>
            <a:endParaRPr kumimoji="1" lang="en-US" altLang="ja-JP" sz="1900" dirty="0"/>
          </a:p>
          <a:p>
            <a:pPr marL="971550" lvl="1" indent="-514350">
              <a:buFont typeface="+mj-lt"/>
              <a:buAutoNum type="romanLcPeriod"/>
            </a:pPr>
            <a:r>
              <a:rPr lang="ja-JP" altLang="en-US" sz="1900" dirty="0"/>
              <a:t>インク色数</a:t>
            </a:r>
            <a:r>
              <a:rPr lang="en-US" altLang="ja-JP" sz="1900" dirty="0"/>
              <a:t>/</a:t>
            </a:r>
            <a:r>
              <a:rPr lang="ja-JP" altLang="en-US" sz="1900" dirty="0"/>
              <a:t>インク種類（紙以外）</a:t>
            </a:r>
            <a:endParaRPr kumimoji="1" lang="en-US" altLang="ja-JP" sz="1900" dirty="0"/>
          </a:p>
          <a:p>
            <a:pPr marL="971550" lvl="1" indent="-514350">
              <a:buFont typeface="+mj-lt"/>
              <a:buAutoNum type="romanLcPeriod"/>
            </a:pPr>
            <a:r>
              <a:rPr kumimoji="1" lang="ja-JP" altLang="en-US" sz="1900" dirty="0"/>
              <a:t>ネットワークインタフェース</a:t>
            </a:r>
            <a:r>
              <a:rPr kumimoji="1" lang="en-US" altLang="ja-JP" sz="1900" dirty="0"/>
              <a:t>/</a:t>
            </a:r>
            <a:r>
              <a:rPr kumimoji="1" lang="ja-JP" altLang="en-US" sz="1900" dirty="0"/>
              <a:t>無線</a:t>
            </a:r>
            <a:r>
              <a:rPr kumimoji="1" lang="en-US" altLang="ja-JP" sz="1900" dirty="0"/>
              <a:t>LAN</a:t>
            </a:r>
          </a:p>
          <a:p>
            <a:pPr marL="971550" lvl="1" indent="-514350">
              <a:buFont typeface="+mj-lt"/>
              <a:buAutoNum type="romanLcPeriod"/>
            </a:pPr>
            <a:r>
              <a:rPr kumimoji="1" lang="ja-JP" altLang="en-US" sz="1900" dirty="0"/>
              <a:t>セキュリティ機能</a:t>
            </a:r>
            <a:endParaRPr kumimoji="1" lang="en-US" altLang="ja-JP" sz="1900" dirty="0"/>
          </a:p>
          <a:p>
            <a:pPr marL="971550" lvl="1" indent="-514350">
              <a:buFont typeface="+mj-lt"/>
              <a:buAutoNum type="romanLcPeriod"/>
            </a:pPr>
            <a:r>
              <a:rPr kumimoji="1" lang="ja-JP" altLang="en-US" sz="1900" dirty="0"/>
              <a:t>クラウド印刷機能</a:t>
            </a:r>
            <a:endParaRPr kumimoji="1" lang="en-US" altLang="ja-JP" sz="1900" dirty="0"/>
          </a:p>
          <a:p>
            <a:pPr marL="971550" lvl="1" indent="-514350">
              <a:buFont typeface="+mj-lt"/>
              <a:buAutoNum type="romanLcPeriod"/>
            </a:pPr>
            <a:r>
              <a:rPr kumimoji="1" lang="ja-JP" altLang="en-US" sz="1900" dirty="0"/>
              <a:t>印刷コスト</a:t>
            </a:r>
            <a:endParaRPr kumimoji="1" lang="en-US" altLang="ja-JP" sz="1900" dirty="0"/>
          </a:p>
          <a:p>
            <a:pPr marL="971550" lvl="1" indent="-514350">
              <a:buFont typeface="+mj-lt"/>
              <a:buAutoNum type="romanLcPeriod"/>
            </a:pPr>
            <a:r>
              <a:rPr kumimoji="1" lang="ja-JP" altLang="en-US" sz="1900" dirty="0"/>
              <a:t>環境マーク（</a:t>
            </a:r>
            <a:r>
              <a:rPr lang="ja-JP" altLang="en-US" sz="1900" dirty="0"/>
              <a:t>紙以外</a:t>
            </a:r>
            <a:r>
              <a:rPr kumimoji="1" lang="ja-JP" altLang="en-US" sz="1900" dirty="0"/>
              <a:t>）</a:t>
            </a:r>
            <a:endParaRPr kumimoji="1" lang="en-US" altLang="ja-JP" sz="1900"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Tree>
    <p:extLst>
      <p:ext uri="{BB962C8B-B14F-4D97-AF65-F5344CB8AC3E}">
        <p14:creationId xmlns:p14="http://schemas.microsoft.com/office/powerpoint/2010/main" val="1534054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B92B8-FBE6-503A-34BB-9EBFD4CEFE2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1D6A96B-FD65-3E0C-76DB-B629CA60217B}"/>
              </a:ext>
            </a:extLst>
          </p:cNvPr>
          <p:cNvSpPr>
            <a:spLocks noGrp="1"/>
          </p:cNvSpPr>
          <p:nvPr>
            <p:ph type="title"/>
          </p:nvPr>
        </p:nvSpPr>
        <p:spPr/>
        <p:txBody>
          <a:bodyPr/>
          <a:lstStyle/>
          <a:p>
            <a:pPr marL="457200" indent="-457200">
              <a:buFont typeface="+mj-lt"/>
              <a:buAutoNum type="arabicPeriod" startAt="5"/>
            </a:pPr>
            <a:r>
              <a:rPr lang="ja-JP" altLang="en-US" dirty="0"/>
              <a:t>印刷方式別の技術動向紹介　～インクジェット方式～</a:t>
            </a:r>
            <a:endParaRPr kumimoji="1" lang="ja-JP" altLang="en-US" dirty="0"/>
          </a:p>
        </p:txBody>
      </p:sp>
      <p:sp>
        <p:nvSpPr>
          <p:cNvPr id="4" name="フッター プレースホルダー 3">
            <a:extLst>
              <a:ext uri="{FF2B5EF4-FFF2-40B4-BE49-F238E27FC236}">
                <a16:creationId xmlns:a16="http://schemas.microsoft.com/office/drawing/2014/main" id="{C0B5308C-6B31-C041-1D14-343F482AAC6B}"/>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54436C38-C9A2-0BF6-0A00-79438E80AB1F}"/>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
        <p:nvSpPr>
          <p:cNvPr id="9" name="コンテンツ プレースホルダー 25">
            <a:extLst>
              <a:ext uri="{FF2B5EF4-FFF2-40B4-BE49-F238E27FC236}">
                <a16:creationId xmlns:a16="http://schemas.microsoft.com/office/drawing/2014/main" id="{D68D977A-7C0C-3F39-AFF2-FB57D8D907BB}"/>
              </a:ext>
            </a:extLst>
          </p:cNvPr>
          <p:cNvSpPr txBox="1">
            <a:spLocks/>
          </p:cNvSpPr>
          <p:nvPr/>
        </p:nvSpPr>
        <p:spPr>
          <a:xfrm>
            <a:off x="236703" y="1053930"/>
            <a:ext cx="3196404" cy="1938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400" b="1" i="0" u="none" strike="noStrike" kern="1200" cap="none" spc="0" normalizeH="0" baseline="0" noProof="0">
                <a:ln>
                  <a:noFill/>
                </a:ln>
                <a:solidFill>
                  <a:srgbClr val="616161"/>
                </a:solidFill>
                <a:effectLst/>
                <a:uLnTx/>
                <a:uFillTx/>
                <a:latin typeface="Meiryo UI" panose="020B0604030504040204" pitchFamily="50" charset="-128"/>
                <a:ea typeface="Meiryo UI" panose="020B0604030504040204" pitchFamily="50" charset="-128"/>
                <a:cs typeface="+mn-cs"/>
              </a:rPr>
              <a:t>新製品機種カテゴリ と 新製品用途カテゴリ</a:t>
            </a:r>
            <a:endParaRPr kumimoji="1" lang="ja-JP" altLang="en-US"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endParaRPr>
          </a:p>
        </p:txBody>
      </p:sp>
      <p:sp>
        <p:nvSpPr>
          <p:cNvPr id="10" name="コンテンツ プレースホルダー 2">
            <a:extLst>
              <a:ext uri="{FF2B5EF4-FFF2-40B4-BE49-F238E27FC236}">
                <a16:creationId xmlns:a16="http://schemas.microsoft.com/office/drawing/2014/main" id="{BD0BAEC3-F164-6BD5-935E-4E5415C81202}"/>
              </a:ext>
            </a:extLst>
          </p:cNvPr>
          <p:cNvSpPr>
            <a:spLocks noGrp="1"/>
          </p:cNvSpPr>
          <p:nvPr>
            <p:ph idx="1"/>
          </p:nvPr>
        </p:nvSpPr>
        <p:spPr>
          <a:xfrm>
            <a:off x="487680" y="1402080"/>
            <a:ext cx="11138263" cy="4911634"/>
          </a:xfrm>
        </p:spPr>
        <p:txBody>
          <a:bodyPr>
            <a:normAutofit fontScale="92500" lnSpcReduction="20000"/>
          </a:bodyPr>
          <a:lstStyle/>
          <a:p>
            <a:r>
              <a:rPr lang="ja-JP" altLang="en-US" sz="1700" dirty="0"/>
              <a:t>新製品機種カテゴリ</a:t>
            </a:r>
            <a:endParaRPr lang="en-US" altLang="ja-JP" sz="1700" dirty="0"/>
          </a:p>
          <a:p>
            <a:pPr marL="857250" lvl="1" indent="-400050">
              <a:buFont typeface="+mj-lt"/>
              <a:buAutoNum type="romanUcPeriod"/>
            </a:pPr>
            <a:r>
              <a:rPr lang="en-US" altLang="ja-JP" sz="1500" b="1" dirty="0"/>
              <a:t>SFP</a:t>
            </a:r>
            <a:r>
              <a:rPr lang="ja-JP" altLang="en-US" sz="1500" dirty="0"/>
              <a:t>（</a:t>
            </a:r>
            <a:r>
              <a:rPr lang="en-US" altLang="ja-JP" sz="1500" b="1" dirty="0"/>
              <a:t>S</a:t>
            </a:r>
            <a:r>
              <a:rPr lang="en-US" altLang="ja-JP" sz="1500" dirty="0"/>
              <a:t>ingle </a:t>
            </a:r>
            <a:r>
              <a:rPr lang="en-US" altLang="ja-JP" sz="1500" b="1" dirty="0"/>
              <a:t>F</a:t>
            </a:r>
            <a:r>
              <a:rPr lang="en-US" altLang="ja-JP" sz="1500" dirty="0"/>
              <a:t>unction </a:t>
            </a:r>
            <a:r>
              <a:rPr lang="en-US" altLang="ja-JP" sz="1500" b="1" dirty="0"/>
              <a:t>P</a:t>
            </a:r>
            <a:r>
              <a:rPr lang="en-US" altLang="ja-JP" sz="1500" dirty="0"/>
              <a:t>rinter</a:t>
            </a:r>
            <a:r>
              <a:rPr lang="ja-JP" altLang="en-US" sz="1500" dirty="0"/>
              <a:t>）</a:t>
            </a:r>
            <a:endParaRPr lang="en-US" altLang="ja-JP" sz="1500" dirty="0"/>
          </a:p>
          <a:p>
            <a:pPr marL="914400" lvl="2" indent="0">
              <a:buNone/>
            </a:pPr>
            <a:r>
              <a:rPr lang="en-US" altLang="ja-JP" sz="1500" dirty="0"/>
              <a:t>PC</a:t>
            </a:r>
            <a:r>
              <a:rPr lang="ja-JP" altLang="en-US" sz="1500" dirty="0"/>
              <a:t>接続を前提とするプリンター，またはメモリーカードスロット等を装備またはデジタルカメラなどの画像入力機器と接続できるプリンターで，対応用紙サイズが</a:t>
            </a:r>
            <a:r>
              <a:rPr lang="en-US" altLang="ja-JP" sz="1500" dirty="0"/>
              <a:t>A2</a:t>
            </a:r>
            <a:r>
              <a:rPr lang="ja-JP" altLang="en-US" sz="1500" dirty="0"/>
              <a:t>未満の機種（</a:t>
            </a:r>
            <a:r>
              <a:rPr lang="en-US" altLang="ja-JP" sz="1500" dirty="0"/>
              <a:t>A4</a:t>
            </a:r>
            <a:r>
              <a:rPr lang="ja-JP" altLang="en-US" sz="1500" dirty="0"/>
              <a:t>未満のハガキ</a:t>
            </a:r>
            <a:r>
              <a:rPr lang="en-US" altLang="ja-JP" sz="1500" dirty="0"/>
              <a:t>/</a:t>
            </a:r>
            <a:r>
              <a:rPr lang="ja-JP" altLang="en-US" sz="1500" dirty="0"/>
              <a:t>写真専用プリンターもこの中に含める）。</a:t>
            </a:r>
            <a:endParaRPr lang="en-US" altLang="ja-JP" sz="1500" dirty="0"/>
          </a:p>
          <a:p>
            <a:pPr marL="857250" lvl="1" indent="-400050">
              <a:buFont typeface="+mj-lt"/>
              <a:buAutoNum type="romanUcPeriod"/>
            </a:pPr>
            <a:r>
              <a:rPr kumimoji="1" lang="en-US" altLang="ja-JP" sz="1500" b="1" dirty="0"/>
              <a:t>MFP</a:t>
            </a:r>
            <a:r>
              <a:rPr kumimoji="1" lang="ja-JP" altLang="en-US" sz="1500" dirty="0"/>
              <a:t>（</a:t>
            </a:r>
            <a:r>
              <a:rPr kumimoji="1" lang="en-US" altLang="ja-JP" sz="1500" b="1" dirty="0"/>
              <a:t>M</a:t>
            </a:r>
            <a:r>
              <a:rPr kumimoji="1" lang="en-US" altLang="ja-JP" sz="1500" dirty="0"/>
              <a:t>ulti </a:t>
            </a:r>
            <a:r>
              <a:rPr kumimoji="1" lang="en-US" altLang="ja-JP" sz="1500" b="1" dirty="0"/>
              <a:t>F</a:t>
            </a:r>
            <a:r>
              <a:rPr kumimoji="1" lang="en-US" altLang="ja-JP" sz="1500" dirty="0"/>
              <a:t>unction </a:t>
            </a:r>
            <a:r>
              <a:rPr kumimoji="1" lang="en-US" altLang="ja-JP" sz="1500" b="1" dirty="0"/>
              <a:t>P</a:t>
            </a:r>
            <a:r>
              <a:rPr kumimoji="1" lang="en-US" altLang="ja-JP" sz="1500" dirty="0"/>
              <a:t>rinter / </a:t>
            </a:r>
            <a:r>
              <a:rPr kumimoji="1" lang="en-US" altLang="ja-JP" sz="1500" b="1" dirty="0"/>
              <a:t>P</a:t>
            </a:r>
            <a:r>
              <a:rPr kumimoji="1" lang="en-US" altLang="ja-JP" sz="1500" dirty="0"/>
              <a:t>eripheral</a:t>
            </a:r>
            <a:r>
              <a:rPr kumimoji="1" lang="ja-JP" altLang="en-US" sz="1500" dirty="0"/>
              <a:t>）</a:t>
            </a:r>
            <a:endParaRPr kumimoji="1" lang="en-US" altLang="ja-JP" sz="1500" dirty="0"/>
          </a:p>
          <a:p>
            <a:pPr marL="914400" lvl="2" indent="0">
              <a:buNone/>
            </a:pPr>
            <a:r>
              <a:rPr kumimoji="1" lang="ja-JP" altLang="en-US" sz="1500" dirty="0"/>
              <a:t>スキャナー機能，コピー機能，ファクシミリ機能のいずれかを搭載したプリンター複合機で，対応用紙サイズが</a:t>
            </a:r>
            <a:r>
              <a:rPr kumimoji="1" lang="en-US" altLang="ja-JP" sz="1500" dirty="0"/>
              <a:t>A2</a:t>
            </a:r>
            <a:r>
              <a:rPr kumimoji="1" lang="ja-JP" altLang="en-US" sz="1500" dirty="0"/>
              <a:t>未満の機種。</a:t>
            </a:r>
            <a:endParaRPr kumimoji="1" lang="en-US" altLang="ja-JP" sz="1500" dirty="0"/>
          </a:p>
          <a:p>
            <a:pPr marL="857250" lvl="1" indent="-400050">
              <a:buFont typeface="+mj-lt"/>
              <a:buAutoNum type="romanUcPeriod"/>
            </a:pPr>
            <a:r>
              <a:rPr lang="ja-JP" altLang="en-US" sz="1500" b="1" dirty="0"/>
              <a:t>大判</a:t>
            </a:r>
            <a:r>
              <a:rPr lang="en-US" altLang="ja-JP" sz="1500" b="1" dirty="0"/>
              <a:t>/</a:t>
            </a:r>
            <a:r>
              <a:rPr lang="ja-JP" altLang="en-US" sz="1500" b="1" dirty="0"/>
              <a:t>ロール紙</a:t>
            </a:r>
            <a:endParaRPr lang="en-US" altLang="ja-JP" sz="1500" b="1" dirty="0"/>
          </a:p>
          <a:p>
            <a:pPr marL="914400" lvl="2" indent="0">
              <a:buNone/>
            </a:pPr>
            <a:r>
              <a:rPr lang="ja-JP" altLang="en-US" sz="1500" dirty="0"/>
              <a:t>対応用紙サイズが</a:t>
            </a:r>
            <a:r>
              <a:rPr lang="en-US" altLang="ja-JP" sz="1500" dirty="0"/>
              <a:t>A2</a:t>
            </a:r>
            <a:r>
              <a:rPr lang="ja-JP" altLang="en-US" sz="1500" dirty="0"/>
              <a:t>以上，またはロール紙の機種。</a:t>
            </a:r>
            <a:endParaRPr lang="en-US" altLang="ja-JP" sz="1500" dirty="0"/>
          </a:p>
          <a:p>
            <a:pPr marL="857250" lvl="1" indent="-400050">
              <a:buFont typeface="+mj-lt"/>
              <a:buAutoNum type="romanUcPeriod"/>
            </a:pPr>
            <a:r>
              <a:rPr lang="ja-JP" altLang="en-US" sz="1500" b="1" dirty="0"/>
              <a:t>紙以外</a:t>
            </a:r>
            <a:endParaRPr lang="en-US" altLang="ja-JP" sz="1500" b="1" dirty="0"/>
          </a:p>
          <a:p>
            <a:pPr marL="914400" lvl="2" indent="0">
              <a:buNone/>
            </a:pPr>
            <a:r>
              <a:rPr kumimoji="1" lang="ja-JP" altLang="en-US" sz="1500" dirty="0"/>
              <a:t>対応媒体が紙以外を主とするプリンター。</a:t>
            </a:r>
            <a:endParaRPr kumimoji="1" lang="en-US" altLang="ja-JP" sz="1500" dirty="0"/>
          </a:p>
          <a:p>
            <a:r>
              <a:rPr lang="ja-JP" altLang="en-US" sz="1700" dirty="0"/>
              <a:t>新製品用途カテゴリ</a:t>
            </a:r>
            <a:endParaRPr kumimoji="1" lang="ja-JP" altLang="en-US" sz="1700" dirty="0"/>
          </a:p>
          <a:p>
            <a:pPr marL="857250" lvl="1" indent="-400050">
              <a:buFont typeface="+mj-lt"/>
              <a:buAutoNum type="romanUcPeriod"/>
            </a:pPr>
            <a:r>
              <a:rPr kumimoji="1" lang="ja-JP" altLang="en-US" sz="1500" b="1" dirty="0"/>
              <a:t>家庭・個人用</a:t>
            </a:r>
            <a:r>
              <a:rPr lang="ja-JP" altLang="en-US" sz="1500" dirty="0"/>
              <a:t>　</a:t>
            </a:r>
            <a:r>
              <a:rPr kumimoji="1" lang="en-US" altLang="ja-JP" sz="1500" dirty="0"/>
              <a:t>…</a:t>
            </a:r>
            <a:r>
              <a:rPr kumimoji="1" lang="ja-JP" altLang="en-US" sz="1500" dirty="0"/>
              <a:t>　一般の家庭向け，個人向けを想定したもの。 従来の高画質写真用の機種もこの分類に含む。</a:t>
            </a:r>
            <a:endParaRPr kumimoji="1" lang="en-US" altLang="ja-JP" sz="1500" dirty="0"/>
          </a:p>
          <a:p>
            <a:pPr marL="857250" lvl="1" indent="-400050">
              <a:buFont typeface="+mj-lt"/>
              <a:buAutoNum type="romanUcPeriod"/>
            </a:pPr>
            <a:r>
              <a:rPr lang="ja-JP" altLang="en-US" sz="1500" b="1" dirty="0"/>
              <a:t>事務用</a:t>
            </a:r>
            <a:r>
              <a:rPr lang="ja-JP" altLang="en-US" sz="1500" dirty="0"/>
              <a:t>　</a:t>
            </a:r>
            <a:r>
              <a:rPr lang="en-US" altLang="ja-JP" sz="1500" dirty="0"/>
              <a:t>…</a:t>
            </a:r>
            <a:r>
              <a:rPr lang="ja-JP" altLang="en-US" sz="1500" dirty="0"/>
              <a:t>　一般の事務所向けを想定したもの。</a:t>
            </a:r>
            <a:endParaRPr lang="en-US" altLang="ja-JP" sz="1500" dirty="0"/>
          </a:p>
          <a:p>
            <a:pPr marL="857250" lvl="1" indent="-400050">
              <a:buFont typeface="+mj-lt"/>
              <a:buAutoNum type="romanUcPeriod"/>
            </a:pPr>
            <a:r>
              <a:rPr lang="ja-JP" altLang="en-US" sz="1500" b="1" dirty="0"/>
              <a:t>業務用</a:t>
            </a:r>
            <a:r>
              <a:rPr lang="ja-JP" altLang="en-US" sz="1500" dirty="0"/>
              <a:t>　</a:t>
            </a:r>
            <a:r>
              <a:rPr lang="en-US" altLang="ja-JP" sz="1500" dirty="0"/>
              <a:t>…</a:t>
            </a:r>
            <a:r>
              <a:rPr lang="ja-JP" altLang="en-US" sz="1500" dirty="0"/>
              <a:t>　家庭・個人・事務用以外で業務用向けを想定したもの。</a:t>
            </a:r>
            <a:endParaRPr lang="en-US" altLang="ja-JP" sz="1500" dirty="0"/>
          </a:p>
          <a:p>
            <a:pPr marL="857250" lvl="1" indent="-400050">
              <a:buFont typeface="+mj-lt"/>
              <a:buAutoNum type="romanUcPeriod"/>
            </a:pPr>
            <a:r>
              <a:rPr kumimoji="1" lang="ja-JP" altLang="en-US" sz="1500" b="1" dirty="0"/>
              <a:t>産業・商業用</a:t>
            </a:r>
            <a:r>
              <a:rPr kumimoji="1" lang="ja-JP" altLang="en-US" sz="1500" dirty="0"/>
              <a:t>　</a:t>
            </a:r>
            <a:r>
              <a:rPr kumimoji="1" lang="en-US" altLang="ja-JP" sz="1500" dirty="0"/>
              <a:t>…</a:t>
            </a:r>
            <a:r>
              <a:rPr kumimoji="1" lang="ja-JP" altLang="en-US" sz="1500" dirty="0"/>
              <a:t>　工業用，製造現場向けを想定したもの。 主として印刷物を商品とすることを想定したもの。</a:t>
            </a:r>
          </a:p>
        </p:txBody>
      </p:sp>
      <p:sp>
        <p:nvSpPr>
          <p:cNvPr id="7" name="四角形: 角を丸くする 6">
            <a:extLst>
              <a:ext uri="{FF2B5EF4-FFF2-40B4-BE49-F238E27FC236}">
                <a16:creationId xmlns:a16="http://schemas.microsoft.com/office/drawing/2014/main" id="{A0A91B3F-3632-2C2C-2615-E3095072DD80}"/>
              </a:ext>
            </a:extLst>
          </p:cNvPr>
          <p:cNvSpPr/>
          <p:nvPr/>
        </p:nvSpPr>
        <p:spPr>
          <a:xfrm>
            <a:off x="193040" y="3971239"/>
            <a:ext cx="746034" cy="255956"/>
          </a:xfrm>
          <a:prstGeom prst="roundRect">
            <a:avLst>
              <a:gd name="adj" fmla="val 50000"/>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sz="1200" b="1" dirty="0">
                <a:solidFill>
                  <a:srgbClr val="FFFF00"/>
                </a:solidFill>
              </a:rPr>
              <a:t>新規</a:t>
            </a:r>
          </a:p>
        </p:txBody>
      </p:sp>
      <p:sp>
        <p:nvSpPr>
          <p:cNvPr id="8" name="四角形: 角を丸くする 7">
            <a:extLst>
              <a:ext uri="{FF2B5EF4-FFF2-40B4-BE49-F238E27FC236}">
                <a16:creationId xmlns:a16="http://schemas.microsoft.com/office/drawing/2014/main" id="{BE2E9897-2B23-2131-C3F6-DFAAF9FB17F0}"/>
              </a:ext>
            </a:extLst>
          </p:cNvPr>
          <p:cNvSpPr/>
          <p:nvPr/>
        </p:nvSpPr>
        <p:spPr>
          <a:xfrm>
            <a:off x="193040" y="6029139"/>
            <a:ext cx="746034" cy="255956"/>
          </a:xfrm>
          <a:prstGeom prst="roundRect">
            <a:avLst>
              <a:gd name="adj" fmla="val 50000"/>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sz="1200" b="1" dirty="0">
                <a:solidFill>
                  <a:srgbClr val="FFFF00"/>
                </a:solidFill>
              </a:rPr>
              <a:t>新規</a:t>
            </a:r>
          </a:p>
        </p:txBody>
      </p:sp>
    </p:spTree>
    <p:extLst>
      <p:ext uri="{BB962C8B-B14F-4D97-AF65-F5344CB8AC3E}">
        <p14:creationId xmlns:p14="http://schemas.microsoft.com/office/powerpoint/2010/main" val="1087320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5"/>
            </a:pPr>
            <a:r>
              <a:rPr lang="ja-JP" altLang="en-US" dirty="0"/>
              <a:t>印刷方式別の技術動向紹介　～インクジェット方式～</a:t>
            </a:r>
            <a:endParaRPr kumimoji="1" lang="ja-JP" altLang="en-US"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
        <p:nvSpPr>
          <p:cNvPr id="9" name="コンテンツ プレースホルダー 25">
            <a:extLst>
              <a:ext uri="{FF2B5EF4-FFF2-40B4-BE49-F238E27FC236}">
                <a16:creationId xmlns:a16="http://schemas.microsoft.com/office/drawing/2014/main" id="{8F8C6796-F628-8C96-E3F5-D7D78D79C742}"/>
              </a:ext>
            </a:extLst>
          </p:cNvPr>
          <p:cNvSpPr txBox="1">
            <a:spLocks/>
          </p:cNvSpPr>
          <p:nvPr/>
        </p:nvSpPr>
        <p:spPr>
          <a:xfrm>
            <a:off x="236702" y="1053930"/>
            <a:ext cx="4952517" cy="1938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rPr>
              <a:t>SFP/MFP/</a:t>
            </a:r>
            <a:r>
              <a:rPr kumimoji="1" lang="ja-JP" altLang="en-US"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rPr>
              <a:t>大判・ロール紙</a:t>
            </a:r>
            <a:r>
              <a:rPr kumimoji="1" lang="en-US" altLang="ja-JP"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rPr>
              <a:t>紙以外 分類別の発売機種数</a:t>
            </a:r>
          </a:p>
        </p:txBody>
      </p:sp>
      <p:pic>
        <p:nvPicPr>
          <p:cNvPr id="6" name="図 5">
            <a:extLst>
              <a:ext uri="{FF2B5EF4-FFF2-40B4-BE49-F238E27FC236}">
                <a16:creationId xmlns:a16="http://schemas.microsoft.com/office/drawing/2014/main" id="{A2936DF4-0477-7A7B-187D-0F67EE5A630E}"/>
              </a:ext>
            </a:extLst>
          </p:cNvPr>
          <p:cNvPicPr>
            <a:picLocks noChangeAspect="1"/>
          </p:cNvPicPr>
          <p:nvPr/>
        </p:nvPicPr>
        <p:blipFill>
          <a:blip r:embed="rId2"/>
          <a:stretch>
            <a:fillRect/>
          </a:stretch>
        </p:blipFill>
        <p:spPr>
          <a:xfrm>
            <a:off x="236703" y="1247828"/>
            <a:ext cx="8171681" cy="4984080"/>
          </a:xfrm>
          <a:prstGeom prst="rect">
            <a:avLst/>
          </a:prstGeom>
        </p:spPr>
      </p:pic>
      <p:sp>
        <p:nvSpPr>
          <p:cNvPr id="10" name="コンテンツ プレースホルダー 2">
            <a:extLst>
              <a:ext uri="{FF2B5EF4-FFF2-40B4-BE49-F238E27FC236}">
                <a16:creationId xmlns:a16="http://schemas.microsoft.com/office/drawing/2014/main" id="{4B8F74B8-8585-7585-F9DA-7CA92AF7E1F1}"/>
              </a:ext>
            </a:extLst>
          </p:cNvPr>
          <p:cNvSpPr>
            <a:spLocks noGrp="1"/>
          </p:cNvSpPr>
          <p:nvPr>
            <p:ph idx="1"/>
          </p:nvPr>
        </p:nvSpPr>
        <p:spPr>
          <a:xfrm>
            <a:off x="8237220" y="923016"/>
            <a:ext cx="3855720" cy="5308892"/>
          </a:xfrm>
        </p:spPr>
        <p:txBody>
          <a:bodyPr>
            <a:normAutofit fontScale="77500" lnSpcReduction="20000"/>
          </a:bodyPr>
          <a:lstStyle/>
          <a:p>
            <a:r>
              <a:rPr lang="en-US" altLang="ja-JP" sz="1700" dirty="0"/>
              <a:t>2024</a:t>
            </a:r>
            <a:r>
              <a:rPr lang="ja-JP" altLang="en-US" sz="1700" dirty="0"/>
              <a:t>年分類別発売機種数</a:t>
            </a:r>
            <a:endParaRPr lang="en-US" altLang="ja-JP" sz="1700" dirty="0"/>
          </a:p>
          <a:p>
            <a:pPr marL="857250" lvl="1" indent="-400050">
              <a:buFont typeface="+mj-lt"/>
              <a:buAutoNum type="romanUcPeriod"/>
            </a:pPr>
            <a:r>
              <a:rPr lang="en-US" altLang="ja-JP" sz="1500" dirty="0"/>
              <a:t>SFP</a:t>
            </a:r>
            <a:r>
              <a:rPr lang="ja-JP" altLang="en-US" sz="1500" dirty="0"/>
              <a:t>：</a:t>
            </a:r>
            <a:r>
              <a:rPr lang="en-US" altLang="ja-JP" sz="1500" dirty="0"/>
              <a:t>	</a:t>
            </a:r>
            <a:r>
              <a:rPr lang="ja-JP" altLang="en-US" sz="1500" dirty="0"/>
              <a:t>　　 ２社　　５機種</a:t>
            </a:r>
            <a:endParaRPr lang="en-US" altLang="ja-JP" sz="1500" dirty="0"/>
          </a:p>
          <a:p>
            <a:pPr marL="857250" lvl="1" indent="-400050">
              <a:buFont typeface="+mj-lt"/>
              <a:buAutoNum type="romanUcPeriod"/>
            </a:pPr>
            <a:r>
              <a:rPr kumimoji="1" lang="en-US" altLang="ja-JP" sz="1500" dirty="0"/>
              <a:t>MFP</a:t>
            </a:r>
            <a:r>
              <a:rPr kumimoji="1" lang="ja-JP" altLang="en-US" sz="1500" dirty="0"/>
              <a:t>：</a:t>
            </a:r>
            <a:r>
              <a:rPr kumimoji="1" lang="en-US" altLang="ja-JP" sz="1500" dirty="0"/>
              <a:t>	</a:t>
            </a:r>
            <a:r>
              <a:rPr kumimoji="1" lang="ja-JP" altLang="en-US" sz="1500" dirty="0"/>
              <a:t>　　 ４社　２１機種</a:t>
            </a:r>
            <a:endParaRPr kumimoji="1" lang="en-US" altLang="ja-JP" sz="1500" dirty="0"/>
          </a:p>
          <a:p>
            <a:pPr marL="857250" lvl="1" indent="-400050">
              <a:buFont typeface="+mj-lt"/>
              <a:buAutoNum type="romanUcPeriod"/>
            </a:pPr>
            <a:r>
              <a:rPr lang="ja-JP" altLang="en-US" sz="1500" dirty="0"/>
              <a:t>大判</a:t>
            </a:r>
            <a:r>
              <a:rPr lang="en-US" altLang="ja-JP" sz="1500" dirty="0"/>
              <a:t>/</a:t>
            </a:r>
            <a:r>
              <a:rPr lang="ja-JP" altLang="en-US" sz="1500" dirty="0"/>
              <a:t>ロール紙：  　７社　２６機種</a:t>
            </a:r>
            <a:endParaRPr lang="en-US" altLang="ja-JP" sz="1500" dirty="0"/>
          </a:p>
          <a:p>
            <a:pPr marL="857250" lvl="1" indent="-400050">
              <a:buFont typeface="+mj-lt"/>
              <a:buAutoNum type="romanUcPeriod"/>
            </a:pPr>
            <a:r>
              <a:rPr lang="ja-JP" altLang="en-US" sz="1500" dirty="0"/>
              <a:t>紙以外：</a:t>
            </a:r>
            <a:r>
              <a:rPr lang="en-US" altLang="ja-JP" sz="1500" dirty="0"/>
              <a:t>	</a:t>
            </a:r>
            <a:r>
              <a:rPr lang="ja-JP" altLang="en-US" sz="1500" dirty="0"/>
              <a:t>　　 ４社　２３機種</a:t>
            </a:r>
            <a:endParaRPr lang="en-US" altLang="ja-JP" sz="1500" dirty="0"/>
          </a:p>
          <a:p>
            <a:pPr marL="857250" lvl="1" indent="-400050">
              <a:buFont typeface="+mj-lt"/>
              <a:buAutoNum type="romanUcPeriod"/>
            </a:pPr>
            <a:r>
              <a:rPr kumimoji="1" lang="ja-JP" altLang="en-US" sz="1500" dirty="0"/>
              <a:t>合計：</a:t>
            </a:r>
            <a:r>
              <a:rPr kumimoji="1" lang="en-US" altLang="ja-JP" sz="1500" dirty="0"/>
              <a:t>	</a:t>
            </a:r>
            <a:r>
              <a:rPr kumimoji="1" lang="ja-JP" altLang="en-US" sz="1500" dirty="0"/>
              <a:t>　　　　　　 </a:t>
            </a:r>
            <a:r>
              <a:rPr lang="ja-JP" altLang="en-US" sz="1500" dirty="0"/>
              <a:t>７５</a:t>
            </a:r>
            <a:r>
              <a:rPr kumimoji="1" lang="ja-JP" altLang="en-US" sz="1500" dirty="0"/>
              <a:t>機種</a:t>
            </a:r>
            <a:endParaRPr kumimoji="1" lang="en-US" altLang="ja-JP" sz="1500" dirty="0"/>
          </a:p>
          <a:p>
            <a:r>
              <a:rPr kumimoji="1" lang="ja-JP" altLang="en-US" sz="1700" dirty="0"/>
              <a:t>推移動向</a:t>
            </a:r>
          </a:p>
          <a:p>
            <a:pPr lvl="1">
              <a:buFont typeface="Wingdings" panose="05000000000000000000" pitchFamily="2" charset="2"/>
              <a:buChar char="ü"/>
            </a:pPr>
            <a:r>
              <a:rPr lang="en-US" altLang="ja-JP" sz="1500" dirty="0"/>
              <a:t>SFP</a:t>
            </a:r>
            <a:r>
              <a:rPr lang="ja-JP" altLang="en-US" sz="1500" dirty="0"/>
              <a:t>　前年比　</a:t>
            </a:r>
            <a:r>
              <a:rPr lang="ja-JP" altLang="en-US" sz="1500" b="1" dirty="0">
                <a:solidFill>
                  <a:srgbClr val="FF0000"/>
                </a:solidFill>
              </a:rPr>
              <a:t>⤵</a:t>
            </a:r>
            <a:endParaRPr kumimoji="1" lang="en-US" altLang="ja-JP" sz="1500" dirty="0">
              <a:solidFill>
                <a:srgbClr val="000000"/>
              </a:solidFill>
            </a:endParaRPr>
          </a:p>
          <a:p>
            <a:pPr lvl="1">
              <a:buFont typeface="Wingdings" panose="05000000000000000000" pitchFamily="2" charset="2"/>
              <a:buChar char="ü"/>
            </a:pPr>
            <a:r>
              <a:rPr lang="en-US" altLang="ja-JP" sz="1500" dirty="0"/>
              <a:t>MFP</a:t>
            </a:r>
            <a:r>
              <a:rPr lang="ja-JP" altLang="en-US" sz="1500" dirty="0"/>
              <a:t>　前年比　</a:t>
            </a:r>
            <a:r>
              <a:rPr lang="ja-JP" altLang="en-US" sz="1500" b="1" dirty="0">
                <a:solidFill>
                  <a:srgbClr val="FF0000"/>
                </a:solidFill>
              </a:rPr>
              <a:t>⤵</a:t>
            </a:r>
            <a:endParaRPr lang="en-US" altLang="ja-JP" sz="1500" b="1" dirty="0">
              <a:solidFill>
                <a:srgbClr val="0000FF"/>
              </a:solidFill>
            </a:endParaRPr>
          </a:p>
          <a:p>
            <a:pPr lvl="1">
              <a:buFont typeface="Wingdings" panose="05000000000000000000" pitchFamily="2" charset="2"/>
              <a:buChar char="ü"/>
            </a:pPr>
            <a:r>
              <a:rPr lang="ja-JP" altLang="en-US" sz="1500" dirty="0"/>
              <a:t>大判</a:t>
            </a:r>
            <a:r>
              <a:rPr lang="en-US" altLang="ja-JP" sz="1500" dirty="0"/>
              <a:t>/</a:t>
            </a:r>
            <a:r>
              <a:rPr lang="ja-JP" altLang="en-US" sz="1500" dirty="0"/>
              <a:t>ロール紙　前年比　</a:t>
            </a:r>
            <a:r>
              <a:rPr lang="ja-JP" altLang="en-US" sz="1500" b="1" dirty="0">
                <a:solidFill>
                  <a:srgbClr val="FF0000"/>
                </a:solidFill>
              </a:rPr>
              <a:t>⤵</a:t>
            </a:r>
            <a:endParaRPr lang="en-US" altLang="ja-JP" sz="1500" b="1" dirty="0">
              <a:solidFill>
                <a:srgbClr val="0000FF"/>
              </a:solidFill>
            </a:endParaRPr>
          </a:p>
          <a:p>
            <a:pPr lvl="1">
              <a:buFont typeface="Wingdings" panose="05000000000000000000" pitchFamily="2" charset="2"/>
              <a:buChar char="ü"/>
            </a:pPr>
            <a:r>
              <a:rPr lang="ja-JP" altLang="en-US" sz="1500" dirty="0"/>
              <a:t>紙以外　</a:t>
            </a:r>
            <a:r>
              <a:rPr lang="en-US" altLang="ja-JP" sz="1500" dirty="0"/>
              <a:t>2024</a:t>
            </a:r>
            <a:r>
              <a:rPr lang="ja-JP" altLang="en-US" sz="1500" dirty="0"/>
              <a:t>年より調査開始</a:t>
            </a:r>
            <a:endParaRPr lang="en-US" altLang="ja-JP" sz="1500" dirty="0"/>
          </a:p>
          <a:p>
            <a:pPr lvl="1">
              <a:buFont typeface="Wingdings" panose="05000000000000000000" pitchFamily="2" charset="2"/>
              <a:buChar char="ü"/>
            </a:pPr>
            <a:r>
              <a:rPr lang="ja-JP" altLang="en-US" sz="1500" dirty="0"/>
              <a:t>合計　前年比　</a:t>
            </a:r>
            <a:r>
              <a:rPr lang="ja-JP" altLang="en-US" sz="1500" b="1" dirty="0">
                <a:solidFill>
                  <a:srgbClr val="00B050"/>
                </a:solidFill>
              </a:rPr>
              <a:t>→</a:t>
            </a:r>
            <a:endParaRPr kumimoji="1" lang="ja-JP" altLang="en-US" sz="1500" b="1" dirty="0">
              <a:solidFill>
                <a:srgbClr val="00B050"/>
              </a:solidFill>
            </a:endParaRPr>
          </a:p>
          <a:p>
            <a:r>
              <a:rPr kumimoji="1" lang="ja-JP" altLang="en-US" sz="1700" dirty="0"/>
              <a:t>プラス要因</a:t>
            </a:r>
          </a:p>
          <a:p>
            <a:pPr marL="742950" marR="0" lvl="1" indent="-285750" algn="l" defTabSz="914400" rtl="0" eaLnBrk="1" fontAlgn="auto" latinLnBrk="0" hangingPunct="1">
              <a:lnSpc>
                <a:spcPct val="120000"/>
              </a:lnSpc>
              <a:spcBef>
                <a:spcPts val="500"/>
              </a:spcBef>
              <a:spcAft>
                <a:spcPts val="400"/>
              </a:spcAft>
              <a:buClr>
                <a:srgbClr val="0055A2"/>
              </a:buClr>
              <a:buSzTx/>
              <a:buFont typeface="Wingdings" panose="05000000000000000000" pitchFamily="2" charset="2"/>
              <a:buChar char="ü"/>
              <a:tabLst/>
              <a:defRPr/>
            </a:pPr>
            <a:r>
              <a:rPr lang="ja-JP" altLang="en-US" sz="1500" dirty="0">
                <a:latin typeface="Meiryo UI"/>
                <a:ea typeface="Meiryo UI"/>
              </a:rPr>
              <a:t>大判</a:t>
            </a:r>
            <a:r>
              <a:rPr lang="en-US" altLang="ja-JP" sz="1500" dirty="0">
                <a:latin typeface="Meiryo UI"/>
                <a:ea typeface="Meiryo UI"/>
              </a:rPr>
              <a:t>/</a:t>
            </a:r>
            <a:r>
              <a:rPr lang="ja-JP" altLang="en-US" sz="1500" dirty="0">
                <a:latin typeface="Meiryo UI"/>
                <a:ea typeface="Meiryo UI"/>
              </a:rPr>
              <a:t>ロール紙　新規参入社（１社）</a:t>
            </a:r>
            <a:endParaRPr lang="en-US" altLang="ja-JP" sz="1500" dirty="0">
              <a:latin typeface="Meiryo UI"/>
              <a:ea typeface="Meiryo UI"/>
            </a:endParaRPr>
          </a:p>
          <a:p>
            <a:pPr marL="742950" marR="0" lvl="1" indent="-285750" algn="l" defTabSz="914400" rtl="0" eaLnBrk="1" fontAlgn="auto" latinLnBrk="0" hangingPunct="1">
              <a:lnSpc>
                <a:spcPct val="120000"/>
              </a:lnSpc>
              <a:spcBef>
                <a:spcPts val="500"/>
              </a:spcBef>
              <a:spcAft>
                <a:spcPts val="400"/>
              </a:spcAft>
              <a:buClr>
                <a:srgbClr val="0055A2"/>
              </a:buClr>
              <a:buSzTx/>
              <a:buFont typeface="Wingdings" panose="05000000000000000000" pitchFamily="2" charset="2"/>
              <a:buChar char="ü"/>
              <a:tabLst/>
              <a:defRPr/>
            </a:pPr>
            <a:r>
              <a:rPr lang="ja-JP" altLang="en-US" sz="1500" dirty="0">
                <a:latin typeface="Meiryo UI"/>
                <a:ea typeface="Meiryo UI"/>
              </a:rPr>
              <a:t>産業・商業用プリンターへの高まり</a:t>
            </a:r>
            <a:endParaRPr kumimoji="1" lang="en-US" altLang="ja-JP" sz="1500" b="0" i="0" u="none" strike="noStrike" kern="1200" cap="none" spc="0" normalizeH="0" baseline="0" noProof="0" dirty="0">
              <a:ln>
                <a:noFill/>
              </a:ln>
              <a:effectLst/>
              <a:uLnTx/>
              <a:uFillTx/>
              <a:latin typeface="Meiryo UI"/>
              <a:ea typeface="Meiryo UI"/>
              <a:cs typeface="+mn-cs"/>
            </a:endParaRPr>
          </a:p>
          <a:p>
            <a:pPr marL="285750" marR="0" lvl="0" indent="-285750" algn="l" defTabSz="914400" rtl="0" eaLnBrk="1" fontAlgn="auto" latinLnBrk="0" hangingPunct="1">
              <a:lnSpc>
                <a:spcPct val="120000"/>
              </a:lnSpc>
              <a:spcBef>
                <a:spcPts val="1000"/>
              </a:spcBef>
              <a:spcAft>
                <a:spcPts val="400"/>
              </a:spcAft>
              <a:buClr>
                <a:srgbClr val="0055A2"/>
              </a:buClr>
              <a:buSzTx/>
              <a:buFont typeface="メイリオ" panose="020B0604030504040204" pitchFamily="50" charset="-128"/>
              <a:buChar char="▍"/>
              <a:tabLst/>
              <a:defRPr/>
            </a:pPr>
            <a:r>
              <a:rPr lang="ja-JP" altLang="en-US" sz="1600" dirty="0">
                <a:solidFill>
                  <a:srgbClr val="616161"/>
                </a:solidFill>
                <a:latin typeface="Segoe UI"/>
                <a:ea typeface="Meiryo UI"/>
              </a:rPr>
              <a:t>マイナス</a:t>
            </a:r>
            <a:r>
              <a:rPr kumimoji="1" lang="ja-JP" altLang="en-US" sz="1600" b="1" i="0" u="none" strike="noStrike" kern="1200" cap="none" spc="0" normalizeH="0" baseline="0" noProof="0" dirty="0">
                <a:ln>
                  <a:noFill/>
                </a:ln>
                <a:solidFill>
                  <a:srgbClr val="616161"/>
                </a:solidFill>
                <a:effectLst/>
                <a:uLnTx/>
                <a:uFillTx/>
                <a:latin typeface="Segoe UI"/>
                <a:ea typeface="Meiryo UI"/>
                <a:cs typeface="+mn-cs"/>
              </a:rPr>
              <a:t>要因</a:t>
            </a:r>
            <a:endParaRPr lang="en-US" altLang="ja-JP" sz="1600" dirty="0">
              <a:solidFill>
                <a:srgbClr val="000000"/>
              </a:solidFill>
              <a:latin typeface="Meiryo UI"/>
              <a:ea typeface="Meiryo UI"/>
            </a:endParaRPr>
          </a:p>
          <a:p>
            <a:pPr marL="742950" marR="0" lvl="1" indent="-285750" algn="l" defTabSz="914400" rtl="0" eaLnBrk="1" fontAlgn="auto" latinLnBrk="0" hangingPunct="1">
              <a:lnSpc>
                <a:spcPct val="120000"/>
              </a:lnSpc>
              <a:spcBef>
                <a:spcPts val="500"/>
              </a:spcBef>
              <a:spcAft>
                <a:spcPts val="400"/>
              </a:spcAft>
              <a:buClr>
                <a:srgbClr val="0055A2"/>
              </a:buClr>
              <a:buSzTx/>
              <a:buFont typeface="Wingdings" panose="05000000000000000000" pitchFamily="2" charset="2"/>
              <a:buChar char="ü"/>
              <a:tabLst/>
              <a:defRPr/>
            </a:pPr>
            <a:r>
              <a:rPr lang="ja-JP" altLang="en-US" sz="1500" dirty="0">
                <a:latin typeface="Meiryo UI"/>
                <a:ea typeface="Meiryo UI"/>
              </a:rPr>
              <a:t>製造メーカーモデルチェンジ周期</a:t>
            </a:r>
            <a:endParaRPr kumimoji="1" lang="en-US" altLang="ja-JP" sz="1500" b="0" i="0" u="none" strike="noStrike" kern="1200" cap="none" spc="0" normalizeH="0" baseline="0" noProof="0" dirty="0">
              <a:ln>
                <a:noFill/>
              </a:ln>
              <a:effectLst/>
              <a:uLnTx/>
              <a:uFillTx/>
              <a:latin typeface="Meiryo UI"/>
              <a:ea typeface="Meiryo UI"/>
              <a:cs typeface="+mn-cs"/>
            </a:endParaRPr>
          </a:p>
        </p:txBody>
      </p:sp>
    </p:spTree>
    <p:extLst>
      <p:ext uri="{BB962C8B-B14F-4D97-AF65-F5344CB8AC3E}">
        <p14:creationId xmlns:p14="http://schemas.microsoft.com/office/powerpoint/2010/main" val="3605863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5"/>
            </a:pPr>
            <a:r>
              <a:rPr lang="ja-JP" altLang="en-US" dirty="0"/>
              <a:t>印刷方式別の技術動向紹介　～インクジェット方式～</a:t>
            </a:r>
            <a:endParaRPr kumimoji="1" lang="ja-JP" altLang="en-US"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
        <p:nvSpPr>
          <p:cNvPr id="9" name="コンテンツ プレースホルダー 25">
            <a:extLst>
              <a:ext uri="{FF2B5EF4-FFF2-40B4-BE49-F238E27FC236}">
                <a16:creationId xmlns:a16="http://schemas.microsoft.com/office/drawing/2014/main" id="{8F8C6796-F628-8C96-E3F5-D7D78D79C742}"/>
              </a:ext>
            </a:extLst>
          </p:cNvPr>
          <p:cNvSpPr txBox="1">
            <a:spLocks/>
          </p:cNvSpPr>
          <p:nvPr/>
        </p:nvSpPr>
        <p:spPr>
          <a:xfrm>
            <a:off x="236703" y="1053930"/>
            <a:ext cx="3196404" cy="1938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ltLang="ja-JP" sz="1400" b="1" dirty="0">
                <a:solidFill>
                  <a:srgbClr val="616161"/>
                </a:solidFill>
                <a:latin typeface="Meiryo UI" panose="020B0604030504040204" pitchFamily="50" charset="-128"/>
                <a:ea typeface="Meiryo UI" panose="020B0604030504040204" pitchFamily="50" charset="-128"/>
              </a:rPr>
              <a:t>2024</a:t>
            </a:r>
            <a:r>
              <a:rPr lang="ja-JP" altLang="en-US" sz="1400" b="1" dirty="0">
                <a:solidFill>
                  <a:srgbClr val="616161"/>
                </a:solidFill>
                <a:latin typeface="Meiryo UI" panose="020B0604030504040204" pitchFamily="50" charset="-128"/>
                <a:ea typeface="Meiryo UI" panose="020B0604030504040204" pitchFamily="50" charset="-128"/>
              </a:rPr>
              <a:t>年新製品特徴</a:t>
            </a:r>
            <a:endParaRPr kumimoji="1" lang="ja-JP" altLang="en-US"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endParaRPr>
          </a:p>
        </p:txBody>
      </p:sp>
      <p:sp>
        <p:nvSpPr>
          <p:cNvPr id="10" name="コンテンツ プレースホルダー 2">
            <a:extLst>
              <a:ext uri="{FF2B5EF4-FFF2-40B4-BE49-F238E27FC236}">
                <a16:creationId xmlns:a16="http://schemas.microsoft.com/office/drawing/2014/main" id="{4B8F74B8-8585-7585-F9DA-7CA92AF7E1F1}"/>
              </a:ext>
            </a:extLst>
          </p:cNvPr>
          <p:cNvSpPr>
            <a:spLocks noGrp="1"/>
          </p:cNvSpPr>
          <p:nvPr>
            <p:ph idx="1"/>
          </p:nvPr>
        </p:nvSpPr>
        <p:spPr>
          <a:xfrm>
            <a:off x="337267" y="1314994"/>
            <a:ext cx="5662939" cy="5047828"/>
          </a:xfrm>
        </p:spPr>
        <p:txBody>
          <a:bodyPr>
            <a:normAutofit fontScale="77500" lnSpcReduction="20000"/>
          </a:bodyPr>
          <a:lstStyle/>
          <a:p>
            <a:r>
              <a:rPr lang="ja-JP" altLang="en-US" dirty="0"/>
              <a:t>新製品機種カテゴリ別</a:t>
            </a:r>
            <a:endParaRPr lang="en-US" altLang="ja-JP" dirty="0"/>
          </a:p>
          <a:p>
            <a:pPr marL="857250" lvl="1" indent="-400050">
              <a:buFont typeface="+mj-lt"/>
              <a:buAutoNum type="romanUcPeriod"/>
            </a:pPr>
            <a:r>
              <a:rPr kumimoji="1" lang="en-US" altLang="ja-JP" sz="1600" b="1" dirty="0"/>
              <a:t>SFP</a:t>
            </a:r>
            <a:r>
              <a:rPr kumimoji="1" lang="ja-JP" altLang="en-US" sz="1600" b="1" dirty="0"/>
              <a:t>（</a:t>
            </a:r>
            <a:r>
              <a:rPr kumimoji="1" lang="en-US" altLang="ja-JP" sz="1600" b="1" dirty="0"/>
              <a:t>Single Function Printer</a:t>
            </a:r>
            <a:r>
              <a:rPr kumimoji="1" lang="ja-JP" altLang="en-US" sz="1600" b="1" dirty="0"/>
              <a:t>）</a:t>
            </a:r>
            <a:endParaRPr kumimoji="1" lang="en-US" altLang="ja-JP" sz="1600" b="1" dirty="0"/>
          </a:p>
          <a:p>
            <a:pPr lvl="2">
              <a:buFont typeface="Wingdings" panose="05000000000000000000" pitchFamily="2" charset="2"/>
              <a:buChar char="Ø"/>
            </a:pPr>
            <a:r>
              <a:rPr kumimoji="1" lang="ja-JP" altLang="en-US" sz="1600" dirty="0"/>
              <a:t>家庭・個人用・事務用とも</a:t>
            </a:r>
            <a:r>
              <a:rPr kumimoji="1" lang="en-US" altLang="ja-JP" sz="1600" dirty="0"/>
              <a:t>2018</a:t>
            </a:r>
            <a:r>
              <a:rPr kumimoji="1" lang="ja-JP" altLang="en-US" sz="1600" dirty="0"/>
              <a:t>年以降で最少（計</a:t>
            </a:r>
            <a:r>
              <a:rPr lang="ja-JP" altLang="en-US" sz="1600" dirty="0"/>
              <a:t>５</a:t>
            </a:r>
            <a:r>
              <a:rPr kumimoji="1" lang="ja-JP" altLang="en-US" sz="1600" dirty="0"/>
              <a:t>機種，全てシリアル）。</a:t>
            </a:r>
          </a:p>
          <a:p>
            <a:pPr lvl="2">
              <a:buFont typeface="Wingdings" panose="05000000000000000000" pitchFamily="2" charset="2"/>
              <a:buChar char="Ø"/>
            </a:pPr>
            <a:r>
              <a:rPr kumimoji="1" lang="ja-JP" altLang="en-US" sz="1600" dirty="0"/>
              <a:t>事務用</a:t>
            </a:r>
            <a:r>
              <a:rPr kumimoji="1" lang="en-US" altLang="ja-JP" sz="1600" dirty="0"/>
              <a:t>SFP</a:t>
            </a:r>
            <a:r>
              <a:rPr kumimoji="1" lang="ja-JP" altLang="en-US" sz="1600" dirty="0"/>
              <a:t>は微減（</a:t>
            </a:r>
            <a:r>
              <a:rPr lang="ja-JP" altLang="en-US" sz="1600" dirty="0"/>
              <a:t>６</a:t>
            </a:r>
            <a:r>
              <a:rPr kumimoji="1" lang="en-US" altLang="ja-JP" sz="1600" dirty="0"/>
              <a:t>→</a:t>
            </a:r>
            <a:r>
              <a:rPr lang="ja-JP" altLang="en-US" sz="1600" dirty="0"/>
              <a:t>４</a:t>
            </a:r>
            <a:r>
              <a:rPr kumimoji="1" lang="ja-JP" altLang="en-US" sz="1600" dirty="0"/>
              <a:t>機種），モノクロ新規なし，モデルチェンジ周期の影響。</a:t>
            </a:r>
          </a:p>
          <a:p>
            <a:pPr marL="857250" lvl="1" indent="-400050">
              <a:buFont typeface="+mj-lt"/>
              <a:buAutoNum type="romanUcPeriod"/>
            </a:pPr>
            <a:r>
              <a:rPr kumimoji="1" lang="en-US" altLang="ja-JP" sz="1600" b="1" dirty="0"/>
              <a:t>MFP</a:t>
            </a:r>
            <a:r>
              <a:rPr kumimoji="1" lang="ja-JP" altLang="en-US" sz="1600" b="1" dirty="0"/>
              <a:t>（</a:t>
            </a:r>
            <a:r>
              <a:rPr kumimoji="1" lang="en-US" altLang="ja-JP" sz="1600" b="1" dirty="0"/>
              <a:t>Multi Function Printer</a:t>
            </a:r>
            <a:r>
              <a:rPr kumimoji="1" lang="ja-JP" altLang="en-US" sz="1600" b="1" dirty="0"/>
              <a:t>）</a:t>
            </a:r>
          </a:p>
          <a:p>
            <a:pPr lvl="2">
              <a:buFont typeface="Wingdings" panose="05000000000000000000" pitchFamily="2" charset="2"/>
              <a:buChar char="Ø"/>
            </a:pPr>
            <a:r>
              <a:rPr kumimoji="1" lang="ja-JP" altLang="en-US" sz="1600" dirty="0"/>
              <a:t>事務用</a:t>
            </a:r>
            <a:r>
              <a:rPr kumimoji="1" lang="en-US" altLang="ja-JP" sz="1600" dirty="0"/>
              <a:t>MFP</a:t>
            </a:r>
            <a:r>
              <a:rPr kumimoji="1" lang="ja-JP" altLang="en-US" sz="1600" dirty="0"/>
              <a:t>は増加（</a:t>
            </a:r>
            <a:r>
              <a:rPr lang="ja-JP" altLang="en-US" sz="1600" dirty="0"/>
              <a:t>７</a:t>
            </a:r>
            <a:r>
              <a:rPr kumimoji="1" lang="en-US" altLang="ja-JP" sz="1600" dirty="0"/>
              <a:t>→</a:t>
            </a:r>
            <a:r>
              <a:rPr kumimoji="1" lang="ja-JP" altLang="en-US" sz="1600" dirty="0"/>
              <a:t>１１機種），高生産性・多様な料金体系が特徴。</a:t>
            </a:r>
          </a:p>
          <a:p>
            <a:pPr lvl="2">
              <a:buFont typeface="Wingdings" panose="05000000000000000000" pitchFamily="2" charset="2"/>
              <a:buChar char="Ø"/>
            </a:pPr>
            <a:r>
              <a:rPr kumimoji="1" lang="ja-JP" altLang="en-US" sz="1600" dirty="0"/>
              <a:t>家庭・個人用</a:t>
            </a:r>
            <a:r>
              <a:rPr kumimoji="1" lang="en-US" altLang="ja-JP" sz="1600" dirty="0"/>
              <a:t>MFP</a:t>
            </a:r>
            <a:r>
              <a:rPr kumimoji="1" lang="ja-JP" altLang="en-US" sz="1600" dirty="0"/>
              <a:t>は大幅減少（</a:t>
            </a:r>
            <a:r>
              <a:rPr lang="ja-JP" altLang="en-US" sz="1600" dirty="0"/>
              <a:t>２４</a:t>
            </a:r>
            <a:r>
              <a:rPr kumimoji="1" lang="en-US" altLang="ja-JP" sz="1600" dirty="0"/>
              <a:t>→</a:t>
            </a:r>
            <a:r>
              <a:rPr kumimoji="1" lang="ja-JP" altLang="en-US" sz="1600" dirty="0"/>
              <a:t>１０機種），モデルチェンジ周期で変動。</a:t>
            </a:r>
          </a:p>
          <a:p>
            <a:pPr marL="857250" lvl="1" indent="-400050">
              <a:buFont typeface="+mj-lt"/>
              <a:buAutoNum type="romanUcPeriod"/>
            </a:pPr>
            <a:r>
              <a:rPr kumimoji="1" lang="ja-JP" altLang="en-US" sz="1600" b="1" dirty="0"/>
              <a:t>大判</a:t>
            </a:r>
            <a:r>
              <a:rPr kumimoji="1" lang="en-US" altLang="ja-JP" sz="1600" b="1" dirty="0"/>
              <a:t>/</a:t>
            </a:r>
            <a:r>
              <a:rPr kumimoji="1" lang="ja-JP" altLang="en-US" sz="1600" b="1" dirty="0"/>
              <a:t>ロール紙</a:t>
            </a:r>
          </a:p>
          <a:p>
            <a:pPr lvl="2">
              <a:buFont typeface="Wingdings" panose="05000000000000000000" pitchFamily="2" charset="2"/>
              <a:buChar char="Ø"/>
            </a:pPr>
            <a:r>
              <a:rPr kumimoji="1" lang="ja-JP" altLang="en-US" sz="1600" dirty="0"/>
              <a:t>業務用は全て</a:t>
            </a:r>
            <a:r>
              <a:rPr kumimoji="1" lang="en-US" altLang="ja-JP" sz="1600" dirty="0"/>
              <a:t>A2</a:t>
            </a:r>
            <a:r>
              <a:rPr kumimoji="1" lang="ja-JP" altLang="en-US" sz="1600" dirty="0"/>
              <a:t>以上またはロール紙対応，価格は</a:t>
            </a:r>
            <a:r>
              <a:rPr lang="ja-JP" altLang="en-US" sz="1600" dirty="0"/>
              <a:t>２００</a:t>
            </a:r>
            <a:r>
              <a:rPr kumimoji="1" lang="ja-JP" altLang="en-US" sz="1600" dirty="0"/>
              <a:t>万円以下が主流。</a:t>
            </a:r>
          </a:p>
          <a:p>
            <a:pPr lvl="2">
              <a:buFont typeface="Wingdings" panose="05000000000000000000" pitchFamily="2" charset="2"/>
              <a:buChar char="Ø"/>
            </a:pPr>
            <a:r>
              <a:rPr kumimoji="1" lang="ja-JP" altLang="en-US" sz="1600" dirty="0"/>
              <a:t>大判</a:t>
            </a:r>
            <a:r>
              <a:rPr kumimoji="1" lang="en-US" altLang="ja-JP" sz="1600" dirty="0"/>
              <a:t>/</a:t>
            </a:r>
            <a:r>
              <a:rPr kumimoji="1" lang="ja-JP" altLang="en-US" sz="1600" dirty="0"/>
              <a:t>ロール紙カテゴリの機種数が拡大傾向。</a:t>
            </a:r>
          </a:p>
          <a:p>
            <a:pPr marL="857250" lvl="1" indent="-400050">
              <a:buFont typeface="+mj-lt"/>
              <a:buAutoNum type="romanUcPeriod"/>
            </a:pPr>
            <a:r>
              <a:rPr kumimoji="1" lang="ja-JP" altLang="en-US" sz="1600" b="1" dirty="0"/>
              <a:t>紙以外</a:t>
            </a:r>
          </a:p>
          <a:p>
            <a:pPr lvl="2">
              <a:buFont typeface="Wingdings" panose="05000000000000000000" pitchFamily="2" charset="2"/>
              <a:buChar char="Ø"/>
            </a:pPr>
            <a:r>
              <a:rPr kumimoji="1" lang="en-US" altLang="ja-JP" sz="1600" dirty="0"/>
              <a:t>2024</a:t>
            </a:r>
            <a:r>
              <a:rPr kumimoji="1" lang="ja-JP" altLang="en-US" sz="1600" dirty="0"/>
              <a:t>年から調査開始，</a:t>
            </a:r>
            <a:r>
              <a:rPr lang="ja-JP" altLang="en-US" sz="1600" dirty="0"/>
              <a:t>４</a:t>
            </a:r>
            <a:r>
              <a:rPr kumimoji="1" lang="ja-JP" altLang="en-US" sz="1600" dirty="0"/>
              <a:t>社 ２３機種が新製品。</a:t>
            </a:r>
          </a:p>
          <a:p>
            <a:pPr lvl="2">
              <a:buFont typeface="Wingdings" panose="05000000000000000000" pitchFamily="2" charset="2"/>
              <a:buChar char="Ø"/>
            </a:pPr>
            <a:r>
              <a:rPr kumimoji="1" lang="ja-JP" altLang="en-US" sz="1600" dirty="0"/>
              <a:t>主に「コスメ・雑貨・日用品向け（</a:t>
            </a:r>
            <a:r>
              <a:rPr lang="ja-JP" altLang="en-US" sz="1600" dirty="0"/>
              <a:t>１１</a:t>
            </a:r>
            <a:r>
              <a:rPr kumimoji="1" lang="ja-JP" altLang="en-US" sz="1600" dirty="0"/>
              <a:t>機種）」など新用途が中心。</a:t>
            </a:r>
            <a:endParaRPr kumimoji="1" lang="en-US" altLang="ja-JP" sz="1600" dirty="0"/>
          </a:p>
        </p:txBody>
      </p:sp>
      <p:sp>
        <p:nvSpPr>
          <p:cNvPr id="3" name="コンテンツ プレースホルダー 2">
            <a:extLst>
              <a:ext uri="{FF2B5EF4-FFF2-40B4-BE49-F238E27FC236}">
                <a16:creationId xmlns:a16="http://schemas.microsoft.com/office/drawing/2014/main" id="{7440A187-FB4B-CA78-CB13-EBD45A54987A}"/>
              </a:ext>
            </a:extLst>
          </p:cNvPr>
          <p:cNvSpPr txBox="1">
            <a:spLocks/>
          </p:cNvSpPr>
          <p:nvPr/>
        </p:nvSpPr>
        <p:spPr>
          <a:xfrm>
            <a:off x="6191796" y="1319348"/>
            <a:ext cx="5662937" cy="5047828"/>
          </a:xfrm>
          <a:prstGeom prst="rect">
            <a:avLst/>
          </a:prstGeom>
        </p:spPr>
        <p:txBody>
          <a:bodyPr vert="horz" lIns="91440" tIns="45720" rIns="91440" bIns="45720" rtlCol="0">
            <a:normAutofit/>
          </a:bodyPr>
          <a:lstStyle>
            <a:lvl1pPr marL="285750" indent="-285750" algn="l" defTabSz="914400" rtl="0" eaLnBrk="1" latinLnBrk="0" hangingPunct="1">
              <a:lnSpc>
                <a:spcPct val="120000"/>
              </a:lnSpc>
              <a:spcBef>
                <a:spcPts val="1000"/>
              </a:spcBef>
              <a:spcAft>
                <a:spcPts val="400"/>
              </a:spcAft>
              <a:buClr>
                <a:schemeClr val="accent1"/>
              </a:buClr>
              <a:buFont typeface="メイリオ" panose="020B0604030504040204" pitchFamily="50" charset="-128"/>
              <a:buChar char="▍"/>
              <a:defRPr kumimoji="1" lang="ja-JP" altLang="en-US" sz="1800" b="1" kern="1200">
                <a:solidFill>
                  <a:schemeClr val="tx1"/>
                </a:solidFill>
                <a:latin typeface="+mj-lt"/>
                <a:ea typeface="+mj-ea"/>
                <a:cs typeface="+mn-cs"/>
              </a:defRPr>
            </a:lvl1pPr>
            <a:lvl2pPr marL="742950" indent="-285750" algn="l" defTabSz="914400" rtl="0" eaLnBrk="1" latinLnBrk="0" hangingPunct="1">
              <a:lnSpc>
                <a:spcPct val="120000"/>
              </a:lnSpc>
              <a:spcBef>
                <a:spcPts val="500"/>
              </a:spcBef>
              <a:spcAft>
                <a:spcPts val="400"/>
              </a:spcAft>
              <a:buClr>
                <a:schemeClr val="accent1"/>
              </a:buClr>
              <a:buFont typeface="Wingdings" panose="05000000000000000000" pitchFamily="2" charset="2"/>
              <a:buChar char="n"/>
              <a:defRPr kumimoji="1" lang="ja-JP" altLang="en-US" sz="1300" kern="1200">
                <a:solidFill>
                  <a:schemeClr val="tx1"/>
                </a:solidFill>
                <a:latin typeface="+mn-ea"/>
                <a:ea typeface="+mn-ea"/>
                <a:cs typeface="+mn-cs"/>
              </a:defRPr>
            </a:lvl2pPr>
            <a:lvl3pPr marL="1200150" indent="-285750" algn="l" defTabSz="914400" rtl="0" eaLnBrk="1" latinLnBrk="0" hangingPunct="1">
              <a:lnSpc>
                <a:spcPct val="120000"/>
              </a:lnSpc>
              <a:spcBef>
                <a:spcPts val="500"/>
              </a:spcBef>
              <a:spcAft>
                <a:spcPts val="400"/>
              </a:spcAft>
              <a:buClr>
                <a:schemeClr val="accent1"/>
              </a:buClr>
              <a:buFont typeface="Arial" panose="020B0604020202020204" pitchFamily="34" charset="0"/>
              <a:buChar char="•"/>
              <a:defRPr kumimoji="1" lang="ja-JP" altLang="en-US" sz="1300" kern="1200">
                <a:solidFill>
                  <a:schemeClr val="tx1"/>
                </a:solidFill>
                <a:latin typeface="+mn-ea"/>
                <a:ea typeface="+mn-ea"/>
                <a:cs typeface="+mn-cs"/>
              </a:defRPr>
            </a:lvl3pPr>
            <a:lvl4pPr marL="1657350" indent="-285750" algn="l" defTabSz="914400" rtl="0" eaLnBrk="1" latinLnBrk="0" hangingPunct="1">
              <a:lnSpc>
                <a:spcPct val="120000"/>
              </a:lnSpc>
              <a:spcBef>
                <a:spcPts val="500"/>
              </a:spcBef>
              <a:spcAft>
                <a:spcPts val="400"/>
              </a:spcAft>
              <a:buClr>
                <a:schemeClr val="accent1"/>
              </a:buClr>
              <a:buFont typeface="Arial" panose="020B0604020202020204" pitchFamily="34" charset="0"/>
              <a:buChar char="•"/>
              <a:defRPr kumimoji="1" lang="ja-JP" altLang="en-US" sz="1100" kern="1200">
                <a:solidFill>
                  <a:schemeClr val="tx1"/>
                </a:solidFill>
                <a:latin typeface="+mn-ea"/>
                <a:ea typeface="+mn-ea"/>
                <a:cs typeface="+mn-cs"/>
              </a:defRPr>
            </a:lvl4pPr>
            <a:lvl5pPr marL="2114550" indent="-285750" algn="l" defTabSz="914400" rtl="0" eaLnBrk="1" latinLnBrk="0" hangingPunct="1">
              <a:lnSpc>
                <a:spcPct val="120000"/>
              </a:lnSpc>
              <a:spcBef>
                <a:spcPts val="500"/>
              </a:spcBef>
              <a:spcAft>
                <a:spcPts val="400"/>
              </a:spcAft>
              <a:buClr>
                <a:schemeClr val="accent1"/>
              </a:buClr>
              <a:buFont typeface="Arial" panose="020B0604020202020204" pitchFamily="34" charset="0"/>
              <a:buChar char="•"/>
              <a:defRPr kumimoji="1" lang="ja-JP" altLang="en-US" sz="11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Clr>
                <a:srgbClr val="0055A2"/>
              </a:buClr>
              <a:defRPr/>
            </a:pPr>
            <a:r>
              <a:rPr lang="ja-JP" altLang="en-US" sz="1400" dirty="0">
                <a:solidFill>
                  <a:srgbClr val="616161"/>
                </a:solidFill>
                <a:latin typeface="Segoe UI"/>
                <a:ea typeface="Meiryo UI"/>
              </a:rPr>
              <a:t>新製品用途カテゴリ別</a:t>
            </a:r>
          </a:p>
          <a:p>
            <a:pPr marL="857250" lvl="1" indent="-400050">
              <a:buFont typeface="+mj-lt"/>
              <a:buAutoNum type="romanUcPeriod"/>
            </a:pPr>
            <a:r>
              <a:rPr lang="ja-JP" altLang="en-US" sz="1200" b="1" dirty="0"/>
              <a:t>家庭・個人，事務用</a:t>
            </a:r>
          </a:p>
          <a:p>
            <a:pPr lvl="2">
              <a:buFont typeface="Wingdings" panose="05000000000000000000" pitchFamily="2" charset="2"/>
              <a:buChar char="Ø"/>
            </a:pPr>
            <a:r>
              <a:rPr lang="ja-JP" altLang="en-US" sz="1200" dirty="0"/>
              <a:t>事務用</a:t>
            </a:r>
            <a:r>
              <a:rPr lang="en-US" altLang="ja-JP" sz="1200" dirty="0"/>
              <a:t>MFP</a:t>
            </a:r>
            <a:r>
              <a:rPr lang="ja-JP" altLang="en-US" sz="1200" dirty="0"/>
              <a:t>は３機種がコンソール（床置き）型，高生産性・環境性能が特徴。</a:t>
            </a:r>
          </a:p>
          <a:p>
            <a:pPr lvl="2">
              <a:buFont typeface="Wingdings" panose="05000000000000000000" pitchFamily="2" charset="2"/>
              <a:buChar char="Ø"/>
            </a:pPr>
            <a:r>
              <a:rPr lang="ja-JP" altLang="en-US" sz="1200" dirty="0"/>
              <a:t>事務用</a:t>
            </a:r>
            <a:r>
              <a:rPr lang="en-US" altLang="ja-JP" sz="1200" dirty="0"/>
              <a:t>MFP</a:t>
            </a:r>
            <a:r>
              <a:rPr lang="ja-JP" altLang="en-US" sz="1200" dirty="0"/>
              <a:t>は定額制・従量課金制・チャージ式など多様な料金体系の機種が登場。</a:t>
            </a:r>
          </a:p>
          <a:p>
            <a:pPr marL="857250" lvl="1" indent="-400050">
              <a:buFont typeface="+mj-lt"/>
              <a:buAutoNum type="romanUcPeriod"/>
            </a:pPr>
            <a:r>
              <a:rPr lang="ja-JP" altLang="en-US" sz="1200" b="1" dirty="0"/>
              <a:t>業務用，産業・商業用</a:t>
            </a:r>
            <a:endParaRPr lang="ja-JP" altLang="en-US" sz="1200" dirty="0"/>
          </a:p>
          <a:p>
            <a:pPr lvl="2">
              <a:buFont typeface="Wingdings" panose="05000000000000000000" pitchFamily="2" charset="2"/>
              <a:buChar char="Ø"/>
            </a:pPr>
            <a:r>
              <a:rPr lang="ja-JP" altLang="en-US" sz="1200" dirty="0"/>
              <a:t>業務用・産業・商業用のメーカー数が５社→７社に増加，１社は新規参入。</a:t>
            </a:r>
          </a:p>
          <a:p>
            <a:pPr lvl="2">
              <a:buFont typeface="Wingdings" panose="05000000000000000000" pitchFamily="2" charset="2"/>
              <a:buChar char="Ø"/>
            </a:pPr>
            <a:r>
              <a:rPr lang="ja-JP" altLang="en-US" sz="1200" dirty="0"/>
              <a:t>紙以外を主とするプリンターの用途がサイン・ディスプレイ，捺染・テキスタイル，ラッピング・パッケージなど多様な新製品が発売。</a:t>
            </a:r>
          </a:p>
        </p:txBody>
      </p:sp>
    </p:spTree>
    <p:extLst>
      <p:ext uri="{BB962C8B-B14F-4D97-AF65-F5344CB8AC3E}">
        <p14:creationId xmlns:p14="http://schemas.microsoft.com/office/powerpoint/2010/main" val="1919813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1E68D3-B903-966A-5391-8B984BF0C32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DA6E1D4-7FCA-7D46-D18A-2052F1ABCE0B}"/>
              </a:ext>
            </a:extLst>
          </p:cNvPr>
          <p:cNvSpPr>
            <a:spLocks noGrp="1"/>
          </p:cNvSpPr>
          <p:nvPr>
            <p:ph type="title"/>
          </p:nvPr>
        </p:nvSpPr>
        <p:spPr/>
        <p:txBody>
          <a:bodyPr/>
          <a:lstStyle/>
          <a:p>
            <a:pPr marL="457200" indent="-457200">
              <a:buFont typeface="+mj-lt"/>
              <a:buAutoNum type="arabicPeriod" startAt="5"/>
            </a:pPr>
            <a:r>
              <a:rPr lang="ja-JP" altLang="en-US" dirty="0"/>
              <a:t>印刷方式別の技術動向紹介　～インクジェット方式～</a:t>
            </a:r>
            <a:endParaRPr kumimoji="1" lang="ja-JP" altLang="en-US" dirty="0"/>
          </a:p>
        </p:txBody>
      </p:sp>
      <p:sp>
        <p:nvSpPr>
          <p:cNvPr id="4" name="フッター プレースホルダー 3">
            <a:extLst>
              <a:ext uri="{FF2B5EF4-FFF2-40B4-BE49-F238E27FC236}">
                <a16:creationId xmlns:a16="http://schemas.microsoft.com/office/drawing/2014/main" id="{57972BD6-C1DF-76FE-4F82-DB0FD9CB64FA}"/>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6EF0CD18-C3AA-63CC-E459-E0EBED9177AB}"/>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
        <p:nvSpPr>
          <p:cNvPr id="9" name="コンテンツ プレースホルダー 25">
            <a:extLst>
              <a:ext uri="{FF2B5EF4-FFF2-40B4-BE49-F238E27FC236}">
                <a16:creationId xmlns:a16="http://schemas.microsoft.com/office/drawing/2014/main" id="{BEAE42A8-8C13-3763-2FD1-1E1A01091CFF}"/>
              </a:ext>
            </a:extLst>
          </p:cNvPr>
          <p:cNvSpPr txBox="1">
            <a:spLocks/>
          </p:cNvSpPr>
          <p:nvPr/>
        </p:nvSpPr>
        <p:spPr>
          <a:xfrm>
            <a:off x="236703" y="1053930"/>
            <a:ext cx="5074260" cy="1938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400" b="1" dirty="0">
                <a:solidFill>
                  <a:srgbClr val="616161"/>
                </a:solidFill>
                <a:latin typeface="Meiryo UI" panose="020B0604030504040204" pitchFamily="50" charset="-128"/>
                <a:ea typeface="Meiryo UI" panose="020B0604030504040204" pitchFamily="50" charset="-128"/>
              </a:rPr>
              <a:t>インク色数（紙以外）</a:t>
            </a:r>
            <a:endParaRPr kumimoji="1" lang="ja-JP" altLang="en-US"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endParaRPr>
          </a:p>
        </p:txBody>
      </p:sp>
      <p:sp>
        <p:nvSpPr>
          <p:cNvPr id="10" name="コンテンツ プレースホルダー 2">
            <a:extLst>
              <a:ext uri="{FF2B5EF4-FFF2-40B4-BE49-F238E27FC236}">
                <a16:creationId xmlns:a16="http://schemas.microsoft.com/office/drawing/2014/main" id="{C06E76E3-D084-5A61-6D41-E511FFDA174D}"/>
              </a:ext>
            </a:extLst>
          </p:cNvPr>
          <p:cNvSpPr>
            <a:spLocks noGrp="1"/>
          </p:cNvSpPr>
          <p:nvPr>
            <p:ph idx="1"/>
          </p:nvPr>
        </p:nvSpPr>
        <p:spPr>
          <a:xfrm>
            <a:off x="7054702" y="787350"/>
            <a:ext cx="5006670" cy="5661297"/>
          </a:xfrm>
        </p:spPr>
        <p:txBody>
          <a:bodyPr>
            <a:normAutofit lnSpcReduction="10000"/>
          </a:bodyPr>
          <a:lstStyle/>
          <a:p>
            <a:r>
              <a:rPr lang="en-US" altLang="ja-JP" dirty="0"/>
              <a:t>2024</a:t>
            </a:r>
            <a:r>
              <a:rPr lang="ja-JP" altLang="en-US" dirty="0"/>
              <a:t>年 新製品（紙以外）</a:t>
            </a:r>
            <a:endParaRPr lang="en-US" altLang="ja-JP" dirty="0"/>
          </a:p>
          <a:p>
            <a:pPr lvl="1">
              <a:buFont typeface="Wingdings" panose="05000000000000000000" pitchFamily="2" charset="2"/>
              <a:buChar char="ü"/>
            </a:pPr>
            <a:r>
              <a:rPr lang="ja-JP" altLang="en-US" sz="1500" dirty="0"/>
              <a:t>４社 ２３機種</a:t>
            </a:r>
            <a:endParaRPr kumimoji="1" lang="en-US" altLang="ja-JP" sz="1500" dirty="0"/>
          </a:p>
          <a:p>
            <a:pPr lvl="1">
              <a:buFont typeface="Wingdings" panose="05000000000000000000" pitchFamily="2" charset="2"/>
              <a:buChar char="ü"/>
            </a:pPr>
            <a:r>
              <a:rPr kumimoji="1" lang="ja-JP" altLang="en-US" sz="1500" dirty="0"/>
              <a:t>サイン，ディスプレイ捺染，テキスタイル，コスメ</a:t>
            </a:r>
            <a:r>
              <a:rPr lang="ja-JP" altLang="en-US" sz="1500" dirty="0"/>
              <a:t>，</a:t>
            </a:r>
            <a:r>
              <a:rPr kumimoji="1" lang="ja-JP" altLang="en-US" sz="1500" dirty="0"/>
              <a:t>雑貨・日用品，ラッピング・パッケージ</a:t>
            </a:r>
            <a:endParaRPr kumimoji="1" lang="en-US" altLang="ja-JP" sz="1500" dirty="0"/>
          </a:p>
          <a:p>
            <a:r>
              <a:rPr lang="ja-JP" altLang="en-US" dirty="0"/>
              <a:t>インク色数（紙以外）</a:t>
            </a:r>
            <a:endParaRPr kumimoji="1" lang="ja-JP" altLang="en-US" dirty="0"/>
          </a:p>
          <a:p>
            <a:pPr lvl="1">
              <a:buFont typeface="Wingdings" panose="05000000000000000000" pitchFamily="2" charset="2"/>
              <a:buChar char="ü"/>
            </a:pPr>
            <a:r>
              <a:rPr lang="ja-JP" altLang="en-US" sz="1500" dirty="0"/>
              <a:t>色数　➡　４色 ～ １０色</a:t>
            </a:r>
            <a:endParaRPr lang="en-US" altLang="ja-JP" sz="1500" dirty="0"/>
          </a:p>
          <a:p>
            <a:pPr lvl="1">
              <a:buFont typeface="Wingdings" panose="05000000000000000000" pitchFamily="2" charset="2"/>
              <a:buChar char="ü"/>
            </a:pPr>
            <a:r>
              <a:rPr kumimoji="1" lang="ja-JP" altLang="en-US" sz="1500" dirty="0"/>
              <a:t>１０色対応機種　➡　捺染・テキスタイル</a:t>
            </a:r>
            <a:endParaRPr lang="en-US" altLang="ja-JP" sz="1500" dirty="0"/>
          </a:p>
          <a:p>
            <a:pPr lvl="1">
              <a:buFont typeface="Wingdings" panose="05000000000000000000" pitchFamily="2" charset="2"/>
              <a:buChar char="ü"/>
            </a:pPr>
            <a:endParaRPr kumimoji="1" lang="en-US" altLang="ja-JP" sz="1500" dirty="0"/>
          </a:p>
          <a:p>
            <a:pPr lvl="1">
              <a:buFont typeface="Wingdings" panose="05000000000000000000" pitchFamily="2" charset="2"/>
              <a:buChar char="ü"/>
            </a:pPr>
            <a:endParaRPr kumimoji="1" lang="ja-JP" altLang="en-US" sz="1200" dirty="0"/>
          </a:p>
          <a:p>
            <a:r>
              <a:rPr lang="ja-JP" altLang="en-US" dirty="0"/>
              <a:t>インク種類（紙以外）</a:t>
            </a:r>
            <a:endParaRPr kumimoji="1" lang="ja-JP" altLang="en-US" dirty="0"/>
          </a:p>
          <a:p>
            <a:pPr lvl="1">
              <a:buFont typeface="Wingdings" panose="05000000000000000000" pitchFamily="2" charset="2"/>
              <a:buChar char="ü"/>
            </a:pPr>
            <a:r>
              <a:rPr lang="en-US" altLang="ja-JP" sz="1500" dirty="0"/>
              <a:t>UV</a:t>
            </a:r>
            <a:r>
              <a:rPr lang="ja-JP" altLang="en-US" sz="1500" dirty="0"/>
              <a:t>硬化インク</a:t>
            </a:r>
            <a:endParaRPr lang="en-US" altLang="ja-JP" sz="1500" dirty="0"/>
          </a:p>
          <a:p>
            <a:pPr lvl="1">
              <a:buFont typeface="Wingdings" panose="05000000000000000000" pitchFamily="2" charset="2"/>
              <a:buChar char="ü"/>
            </a:pPr>
            <a:r>
              <a:rPr kumimoji="1" lang="ja-JP" altLang="en-US" sz="1500" dirty="0"/>
              <a:t>水性 昇華転写用インク</a:t>
            </a:r>
            <a:endParaRPr kumimoji="1" lang="en-US" altLang="ja-JP" sz="1500" dirty="0"/>
          </a:p>
          <a:p>
            <a:pPr lvl="1">
              <a:buFont typeface="Wingdings" panose="05000000000000000000" pitchFamily="2" charset="2"/>
              <a:buChar char="ü"/>
            </a:pPr>
            <a:r>
              <a:rPr lang="ja-JP" altLang="en-US" sz="1500" dirty="0"/>
              <a:t>熱転写用インク</a:t>
            </a:r>
            <a:endParaRPr lang="en-US" altLang="ja-JP" sz="1500" dirty="0"/>
          </a:p>
          <a:p>
            <a:pPr lvl="1">
              <a:buFont typeface="Wingdings" panose="05000000000000000000" pitchFamily="2" charset="2"/>
              <a:buChar char="ü"/>
            </a:pPr>
            <a:r>
              <a:rPr kumimoji="1" lang="ja-JP" altLang="en-US" sz="1500" dirty="0"/>
              <a:t>水性 捺染用インク</a:t>
            </a:r>
            <a:endParaRPr kumimoji="1" lang="en-US" altLang="ja-JP" sz="1500" dirty="0"/>
          </a:p>
          <a:p>
            <a:pPr lvl="1">
              <a:buFont typeface="Wingdings" panose="05000000000000000000" pitchFamily="2" charset="2"/>
              <a:buChar char="ü"/>
            </a:pPr>
            <a:r>
              <a:rPr lang="ja-JP" altLang="en-US" sz="1500" dirty="0"/>
              <a:t>その他：水性樹脂インク（エンボス加工）</a:t>
            </a:r>
            <a:endParaRPr kumimoji="1" lang="en-US" altLang="ja-JP" sz="1500" dirty="0"/>
          </a:p>
        </p:txBody>
      </p:sp>
      <p:sp>
        <p:nvSpPr>
          <p:cNvPr id="11" name="コンテンツ プレースホルダー 25">
            <a:extLst>
              <a:ext uri="{FF2B5EF4-FFF2-40B4-BE49-F238E27FC236}">
                <a16:creationId xmlns:a16="http://schemas.microsoft.com/office/drawing/2014/main" id="{4FC1EA93-BB7F-D19A-9C54-1BA16F626ABA}"/>
              </a:ext>
            </a:extLst>
          </p:cNvPr>
          <p:cNvSpPr txBox="1">
            <a:spLocks/>
          </p:cNvSpPr>
          <p:nvPr/>
        </p:nvSpPr>
        <p:spPr>
          <a:xfrm>
            <a:off x="236703" y="3893927"/>
            <a:ext cx="3196404" cy="1938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400" b="1" dirty="0">
                <a:solidFill>
                  <a:srgbClr val="616161"/>
                </a:solidFill>
                <a:latin typeface="Meiryo UI" panose="020B0604030504040204" pitchFamily="50" charset="-128"/>
                <a:ea typeface="Meiryo UI" panose="020B0604030504040204" pitchFamily="50" charset="-128"/>
              </a:rPr>
              <a:t>インク種類（紙以外）</a:t>
            </a:r>
            <a:endParaRPr kumimoji="1" lang="ja-JP" altLang="en-US"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a:extLst>
              <a:ext uri="{FF2B5EF4-FFF2-40B4-BE49-F238E27FC236}">
                <a16:creationId xmlns:a16="http://schemas.microsoft.com/office/drawing/2014/main" id="{4B5AF709-6606-D9F9-51C1-4D92DB3D7476}"/>
              </a:ext>
            </a:extLst>
          </p:cNvPr>
          <p:cNvSpPr txBox="1"/>
          <p:nvPr/>
        </p:nvSpPr>
        <p:spPr>
          <a:xfrm>
            <a:off x="7488581" y="3310997"/>
            <a:ext cx="4653054" cy="830997"/>
          </a:xfrm>
          <a:prstGeom prst="rect">
            <a:avLst/>
          </a:prstGeom>
          <a:noFill/>
        </p:spPr>
        <p:txBody>
          <a:bodyPr wrap="square" rtlCol="0">
            <a:spAutoFit/>
          </a:bodyPr>
          <a:lstStyle/>
          <a:p>
            <a:r>
              <a:rPr lang="en-US" altLang="ja-JP" sz="1200" dirty="0"/>
              <a:t>《</a:t>
            </a:r>
            <a:r>
              <a:rPr lang="ja-JP" altLang="en-US" sz="1200" dirty="0"/>
              <a:t>参考</a:t>
            </a:r>
            <a:r>
              <a:rPr lang="en-US" altLang="ja-JP" sz="1200" dirty="0"/>
              <a:t>》</a:t>
            </a:r>
            <a:br>
              <a:rPr lang="en-US" altLang="ja-JP" sz="1200" dirty="0"/>
            </a:br>
            <a:r>
              <a:rPr lang="ja-JP" altLang="en-US" sz="1200" dirty="0"/>
              <a:t>　</a:t>
            </a:r>
            <a:r>
              <a:rPr lang="en-US" altLang="ja-JP" sz="1200" dirty="0"/>
              <a:t>SFP/MFP</a:t>
            </a:r>
            <a:r>
              <a:rPr lang="ja-JP" altLang="en-US" sz="1200" dirty="0"/>
              <a:t>（事務用）：４．０色</a:t>
            </a:r>
            <a:br>
              <a:rPr lang="en-US" altLang="ja-JP" sz="1200" dirty="0"/>
            </a:br>
            <a:r>
              <a:rPr lang="ja-JP" altLang="en-US" sz="1200" dirty="0"/>
              <a:t>　</a:t>
            </a:r>
            <a:r>
              <a:rPr lang="en-US" altLang="ja-JP" sz="1200" dirty="0"/>
              <a:t>SFP/MFP</a:t>
            </a:r>
            <a:r>
              <a:rPr lang="ja-JP" altLang="en-US" sz="1200" dirty="0"/>
              <a:t>（家庭・個人用）：４．５色（一部の機種で５～６色）</a:t>
            </a:r>
            <a:br>
              <a:rPr lang="en-US" altLang="ja-JP" sz="1200" dirty="0"/>
            </a:br>
            <a:r>
              <a:rPr lang="ja-JP" altLang="en-US" sz="1200" dirty="0"/>
              <a:t>　大判</a:t>
            </a:r>
            <a:r>
              <a:rPr lang="en-US" altLang="ja-JP" sz="1200" dirty="0"/>
              <a:t>/</a:t>
            </a:r>
            <a:r>
              <a:rPr lang="ja-JP" altLang="en-US" sz="1200" dirty="0"/>
              <a:t>ロール紙：６．７色</a:t>
            </a:r>
          </a:p>
        </p:txBody>
      </p:sp>
      <p:pic>
        <p:nvPicPr>
          <p:cNvPr id="15" name="図 14">
            <a:extLst>
              <a:ext uri="{FF2B5EF4-FFF2-40B4-BE49-F238E27FC236}">
                <a16:creationId xmlns:a16="http://schemas.microsoft.com/office/drawing/2014/main" id="{C0617C40-8840-7197-A9E5-D2F86A7AF5E8}"/>
              </a:ext>
            </a:extLst>
          </p:cNvPr>
          <p:cNvPicPr>
            <a:picLocks noChangeAspect="1"/>
          </p:cNvPicPr>
          <p:nvPr/>
        </p:nvPicPr>
        <p:blipFill>
          <a:blip r:embed="rId2"/>
          <a:srcRect r="15120" b="6876"/>
          <a:stretch>
            <a:fillRect/>
          </a:stretch>
        </p:blipFill>
        <p:spPr>
          <a:xfrm>
            <a:off x="516059" y="4087826"/>
            <a:ext cx="6146261" cy="2137847"/>
          </a:xfrm>
          <a:prstGeom prst="rect">
            <a:avLst/>
          </a:prstGeom>
        </p:spPr>
      </p:pic>
      <p:pic>
        <p:nvPicPr>
          <p:cNvPr id="7" name="図 6">
            <a:extLst>
              <a:ext uri="{FF2B5EF4-FFF2-40B4-BE49-F238E27FC236}">
                <a16:creationId xmlns:a16="http://schemas.microsoft.com/office/drawing/2014/main" id="{3163E0E6-765A-FD14-A603-C60DE81F5D70}"/>
              </a:ext>
            </a:extLst>
          </p:cNvPr>
          <p:cNvPicPr>
            <a:picLocks noChangeAspect="1"/>
          </p:cNvPicPr>
          <p:nvPr/>
        </p:nvPicPr>
        <p:blipFill>
          <a:blip r:embed="rId3"/>
          <a:srcRect r="14253" b="4338"/>
          <a:stretch>
            <a:fillRect/>
          </a:stretch>
        </p:blipFill>
        <p:spPr>
          <a:xfrm>
            <a:off x="359785" y="1351254"/>
            <a:ext cx="6345817" cy="2457204"/>
          </a:xfrm>
          <a:prstGeom prst="rect">
            <a:avLst/>
          </a:prstGeom>
        </p:spPr>
      </p:pic>
    </p:spTree>
    <p:extLst>
      <p:ext uri="{BB962C8B-B14F-4D97-AF65-F5344CB8AC3E}">
        <p14:creationId xmlns:p14="http://schemas.microsoft.com/office/powerpoint/2010/main" val="598232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636EFDA6-027C-B74F-6A08-49024481C93A}"/>
              </a:ext>
            </a:extLst>
          </p:cNvPr>
          <p:cNvPicPr>
            <a:picLocks noChangeAspect="1"/>
          </p:cNvPicPr>
          <p:nvPr/>
        </p:nvPicPr>
        <p:blipFill>
          <a:blip r:embed="rId2"/>
          <a:stretch>
            <a:fillRect/>
          </a:stretch>
        </p:blipFill>
        <p:spPr>
          <a:xfrm>
            <a:off x="337268" y="1378742"/>
            <a:ext cx="8154632" cy="4661959"/>
          </a:xfrm>
          <a:prstGeom prst="rect">
            <a:avLst/>
          </a:prstGeom>
        </p:spPr>
      </p:pic>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5"/>
            </a:pPr>
            <a:r>
              <a:rPr lang="ja-JP" altLang="en-US" dirty="0"/>
              <a:t>印刷方式別の技術動向紹介　～インクジェット方式～</a:t>
            </a:r>
            <a:endParaRPr kumimoji="1" lang="ja-JP" altLang="en-US"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
        <p:nvSpPr>
          <p:cNvPr id="9" name="コンテンツ プレースホルダー 25">
            <a:extLst>
              <a:ext uri="{FF2B5EF4-FFF2-40B4-BE49-F238E27FC236}">
                <a16:creationId xmlns:a16="http://schemas.microsoft.com/office/drawing/2014/main" id="{8F8C6796-F628-8C96-E3F5-D7D78D79C742}"/>
              </a:ext>
            </a:extLst>
          </p:cNvPr>
          <p:cNvSpPr txBox="1">
            <a:spLocks/>
          </p:cNvSpPr>
          <p:nvPr/>
        </p:nvSpPr>
        <p:spPr>
          <a:xfrm>
            <a:off x="236703" y="1053930"/>
            <a:ext cx="3196404" cy="1938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400" b="1" dirty="0">
                <a:solidFill>
                  <a:srgbClr val="616161"/>
                </a:solidFill>
                <a:latin typeface="Meiryo UI" panose="020B0604030504040204" pitchFamily="50" charset="-128"/>
                <a:ea typeface="Meiryo UI" panose="020B0604030504040204" pitchFamily="50" charset="-128"/>
              </a:rPr>
              <a:t>環境マーク</a:t>
            </a:r>
            <a:r>
              <a:rPr kumimoji="1" lang="ja-JP" altLang="en-US"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rPr>
              <a:t>（紙以外）</a:t>
            </a:r>
          </a:p>
        </p:txBody>
      </p:sp>
      <p:sp>
        <p:nvSpPr>
          <p:cNvPr id="10" name="コンテンツ プレースホルダー 2">
            <a:extLst>
              <a:ext uri="{FF2B5EF4-FFF2-40B4-BE49-F238E27FC236}">
                <a16:creationId xmlns:a16="http://schemas.microsoft.com/office/drawing/2014/main" id="{4B8F74B8-8585-7585-F9DA-7CA92AF7E1F1}"/>
              </a:ext>
            </a:extLst>
          </p:cNvPr>
          <p:cNvSpPr>
            <a:spLocks noGrp="1"/>
          </p:cNvSpPr>
          <p:nvPr>
            <p:ph idx="1"/>
          </p:nvPr>
        </p:nvSpPr>
        <p:spPr>
          <a:xfrm>
            <a:off x="8491900" y="1046569"/>
            <a:ext cx="3700100" cy="4984080"/>
          </a:xfrm>
        </p:spPr>
        <p:txBody>
          <a:bodyPr>
            <a:normAutofit/>
          </a:bodyPr>
          <a:lstStyle/>
          <a:p>
            <a:r>
              <a:rPr lang="ja-JP" altLang="en-US" dirty="0"/>
              <a:t>環境マーク対応</a:t>
            </a:r>
            <a:endParaRPr lang="en-US" altLang="ja-JP" dirty="0"/>
          </a:p>
          <a:p>
            <a:pPr lvl="1">
              <a:buFont typeface="Wingdings" panose="05000000000000000000" pitchFamily="2" charset="2"/>
              <a:buChar char="ü"/>
            </a:pPr>
            <a:r>
              <a:rPr lang="ja-JP" altLang="en-US" sz="1600" dirty="0"/>
              <a:t>エコパスポート</a:t>
            </a:r>
            <a:endParaRPr lang="en-US" altLang="ja-JP" sz="1600" dirty="0"/>
          </a:p>
          <a:p>
            <a:pPr lvl="1">
              <a:buFont typeface="Wingdings" panose="05000000000000000000" pitchFamily="2" charset="2"/>
              <a:buChar char="ü"/>
            </a:pPr>
            <a:r>
              <a:rPr lang="en-US" altLang="ja-JP" sz="1600" dirty="0"/>
              <a:t>GOTS</a:t>
            </a:r>
          </a:p>
          <a:p>
            <a:pPr lvl="1">
              <a:buFont typeface="Wingdings" panose="05000000000000000000" pitchFamily="2" charset="2"/>
              <a:buChar char="ü"/>
            </a:pPr>
            <a:r>
              <a:rPr lang="en-US" altLang="ja-JP" sz="1600" dirty="0" err="1"/>
              <a:t>bluesign</a:t>
            </a:r>
            <a:endParaRPr lang="en-US" altLang="ja-JP" sz="1600" dirty="0"/>
          </a:p>
          <a:p>
            <a:pPr lvl="1">
              <a:buFont typeface="Wingdings" panose="05000000000000000000" pitchFamily="2" charset="2"/>
              <a:buChar char="ü"/>
            </a:pPr>
            <a:r>
              <a:rPr lang="en-US" altLang="ja-JP" sz="1600" dirty="0"/>
              <a:t>GREENGUARD Gold</a:t>
            </a:r>
          </a:p>
          <a:p>
            <a:pPr lvl="1">
              <a:buFont typeface="Wingdings" panose="05000000000000000000" pitchFamily="2" charset="2"/>
              <a:buChar char="ü"/>
            </a:pPr>
            <a:r>
              <a:rPr kumimoji="1" lang="ja-JP" altLang="en-US" sz="1600" dirty="0"/>
              <a:t>その他（</a:t>
            </a:r>
            <a:r>
              <a:rPr kumimoji="1" lang="en-US" altLang="ja-JP" sz="1600" dirty="0" err="1"/>
              <a:t>AgBB</a:t>
            </a:r>
            <a:r>
              <a:rPr kumimoji="1" lang="ja-JP" altLang="en-US" sz="1600" dirty="0"/>
              <a:t>，</a:t>
            </a:r>
            <a:r>
              <a:rPr kumimoji="1" lang="en-US" altLang="ja-JP" sz="1600" dirty="0"/>
              <a:t>A+</a:t>
            </a:r>
            <a:r>
              <a:rPr kumimoji="1" lang="ja-JP" altLang="en-US" sz="1600" dirty="0"/>
              <a:t>）</a:t>
            </a:r>
            <a:br>
              <a:rPr kumimoji="1" lang="en-US" altLang="ja-JP" sz="1600" dirty="0"/>
            </a:br>
            <a:endParaRPr kumimoji="1" lang="en-US" altLang="ja-JP" sz="1600" dirty="0"/>
          </a:p>
        </p:txBody>
      </p:sp>
      <p:sp>
        <p:nvSpPr>
          <p:cNvPr id="8" name="テキスト ボックス 7">
            <a:extLst>
              <a:ext uri="{FF2B5EF4-FFF2-40B4-BE49-F238E27FC236}">
                <a16:creationId xmlns:a16="http://schemas.microsoft.com/office/drawing/2014/main" id="{C3B606ED-57C4-D9C9-772D-E03FB105AD45}"/>
              </a:ext>
            </a:extLst>
          </p:cNvPr>
          <p:cNvSpPr txBox="1"/>
          <p:nvPr/>
        </p:nvSpPr>
        <p:spPr>
          <a:xfrm>
            <a:off x="8220890" y="3469722"/>
            <a:ext cx="3794249" cy="2893100"/>
          </a:xfrm>
          <a:prstGeom prst="rect">
            <a:avLst/>
          </a:prstGeom>
          <a:noFill/>
        </p:spPr>
        <p:txBody>
          <a:bodyPr wrap="square" rtlCol="0">
            <a:spAutoFit/>
          </a:bodyPr>
          <a:lstStyle/>
          <a:p>
            <a:pPr marL="285750" indent="-285750">
              <a:buFont typeface="Wingdings" panose="05000000000000000000" pitchFamily="2" charset="2"/>
              <a:buChar char="p"/>
            </a:pPr>
            <a:r>
              <a:rPr kumimoji="1" lang="ja-JP" altLang="en-US" sz="1400" b="1" dirty="0">
                <a:latin typeface="+mn-ea"/>
              </a:rPr>
              <a:t>エコパスポート</a:t>
            </a:r>
            <a:r>
              <a:rPr kumimoji="1" lang="ja-JP" altLang="en-US" sz="1400" dirty="0">
                <a:latin typeface="+mn-ea"/>
              </a:rPr>
              <a:t>：</a:t>
            </a:r>
            <a:r>
              <a:rPr kumimoji="1" lang="ja-JP" altLang="en-US" sz="1400" dirty="0">
                <a:solidFill>
                  <a:srgbClr val="0000FF"/>
                </a:solidFill>
                <a:latin typeface="+mn-ea"/>
              </a:rPr>
              <a:t>繊維・皮革</a:t>
            </a:r>
            <a:r>
              <a:rPr kumimoji="1" lang="ja-JP" altLang="en-US" sz="1400" dirty="0">
                <a:latin typeface="+mn-ea"/>
              </a:rPr>
              <a:t>製品に関する化学物質の包括的な安全性を証明する認証制度。</a:t>
            </a:r>
          </a:p>
          <a:p>
            <a:pPr marL="285750" indent="-285750">
              <a:buFont typeface="Wingdings" panose="05000000000000000000" pitchFamily="2" charset="2"/>
              <a:buChar char="p"/>
            </a:pPr>
            <a:r>
              <a:rPr kumimoji="1" lang="en-US" altLang="ja-JP" sz="1400" b="1" dirty="0">
                <a:latin typeface="+mn-ea"/>
              </a:rPr>
              <a:t>GOTS</a:t>
            </a:r>
            <a:r>
              <a:rPr kumimoji="1" lang="ja-JP" altLang="en-US" sz="1400" dirty="0">
                <a:latin typeface="+mn-ea"/>
              </a:rPr>
              <a:t>：</a:t>
            </a:r>
            <a:r>
              <a:rPr kumimoji="1" lang="ja-JP" altLang="en-US" sz="1400" dirty="0">
                <a:solidFill>
                  <a:srgbClr val="0000FF"/>
                </a:solidFill>
                <a:latin typeface="+mn-ea"/>
              </a:rPr>
              <a:t>繊維</a:t>
            </a:r>
            <a:r>
              <a:rPr kumimoji="1" lang="ja-JP" altLang="en-US" sz="1400" dirty="0">
                <a:latin typeface="+mn-ea"/>
              </a:rPr>
              <a:t>製品における国際的なオーガニック認証ラベル。加工機械などの製品も対象になる。</a:t>
            </a:r>
            <a:endParaRPr kumimoji="1" lang="en-US" altLang="ja-JP" sz="1400" dirty="0">
              <a:latin typeface="+mn-ea"/>
            </a:endParaRPr>
          </a:p>
          <a:p>
            <a:pPr marL="285750" indent="-285750">
              <a:buFont typeface="Wingdings" panose="05000000000000000000" pitchFamily="2" charset="2"/>
              <a:buChar char="p"/>
            </a:pPr>
            <a:r>
              <a:rPr kumimoji="1" lang="en-US" altLang="ja-JP" sz="1400" b="1" dirty="0" err="1">
                <a:latin typeface="+mn-ea"/>
              </a:rPr>
              <a:t>bluesign</a:t>
            </a:r>
            <a:r>
              <a:rPr kumimoji="1" lang="ja-JP" altLang="en-US" sz="1400" dirty="0">
                <a:latin typeface="+mn-ea"/>
              </a:rPr>
              <a:t>：</a:t>
            </a:r>
            <a:r>
              <a:rPr kumimoji="1" lang="ja-JP" altLang="en-US" sz="1400" dirty="0">
                <a:solidFill>
                  <a:srgbClr val="0000FF"/>
                </a:solidFill>
                <a:latin typeface="+mn-ea"/>
              </a:rPr>
              <a:t>繊維</a:t>
            </a:r>
            <a:r>
              <a:rPr kumimoji="1" lang="ja-JP" altLang="en-US" sz="1400" dirty="0">
                <a:latin typeface="+mn-ea"/>
              </a:rPr>
              <a:t>業界において，環境と安全の包括的な観点で持続可能なサプライチェーンを経たと認定された製品に付与されるスイスの認証。</a:t>
            </a:r>
          </a:p>
          <a:p>
            <a:pPr marL="285750" indent="-285750">
              <a:buFont typeface="Wingdings" panose="05000000000000000000" pitchFamily="2" charset="2"/>
              <a:buChar char="p"/>
            </a:pPr>
            <a:r>
              <a:rPr kumimoji="1" lang="en-US" altLang="ja-JP" sz="1400" b="1" dirty="0">
                <a:latin typeface="+mn-ea"/>
              </a:rPr>
              <a:t>GREENGUARD</a:t>
            </a:r>
            <a:r>
              <a:rPr kumimoji="1" lang="ja-JP" altLang="en-US" sz="1400" dirty="0">
                <a:latin typeface="+mn-ea"/>
              </a:rPr>
              <a:t>：屋内で使用される製品の</a:t>
            </a:r>
            <a:r>
              <a:rPr kumimoji="1" lang="ja-JP" altLang="en-US" sz="1400" dirty="0">
                <a:solidFill>
                  <a:srgbClr val="0000FF"/>
                </a:solidFill>
                <a:latin typeface="+mn-ea"/>
              </a:rPr>
              <a:t>低化学物質</a:t>
            </a:r>
            <a:r>
              <a:rPr kumimoji="1" lang="ja-JP" altLang="en-US" sz="1400" dirty="0">
                <a:latin typeface="+mn-ea"/>
              </a:rPr>
              <a:t>放散に関する米国・</a:t>
            </a:r>
            <a:r>
              <a:rPr kumimoji="1" lang="en-US" altLang="ja-JP" sz="1400" dirty="0">
                <a:latin typeface="+mn-ea"/>
              </a:rPr>
              <a:t>UL</a:t>
            </a:r>
            <a:r>
              <a:rPr kumimoji="1" lang="ja-JP" altLang="en-US" sz="1400" dirty="0">
                <a:latin typeface="+mn-ea"/>
              </a:rPr>
              <a:t>の認証。また，より厳しい基準の</a:t>
            </a:r>
            <a:r>
              <a:rPr kumimoji="1" lang="en-US" altLang="ja-JP" sz="1400" dirty="0">
                <a:latin typeface="+mn-ea"/>
              </a:rPr>
              <a:t>GREENGUARD Gold</a:t>
            </a:r>
            <a:r>
              <a:rPr kumimoji="1" lang="ja-JP" altLang="en-US" sz="1400" dirty="0">
                <a:latin typeface="+mn-ea"/>
              </a:rPr>
              <a:t>認証もある。</a:t>
            </a:r>
          </a:p>
        </p:txBody>
      </p:sp>
      <p:sp>
        <p:nvSpPr>
          <p:cNvPr id="7" name="テキスト ボックス 6">
            <a:extLst>
              <a:ext uri="{FF2B5EF4-FFF2-40B4-BE49-F238E27FC236}">
                <a16:creationId xmlns:a16="http://schemas.microsoft.com/office/drawing/2014/main" id="{D821E1CC-F3AA-01F4-7328-198932D9502B}"/>
              </a:ext>
            </a:extLst>
          </p:cNvPr>
          <p:cNvSpPr txBox="1"/>
          <p:nvPr/>
        </p:nvSpPr>
        <p:spPr>
          <a:xfrm>
            <a:off x="6028520" y="2198976"/>
            <a:ext cx="2286595" cy="900246"/>
          </a:xfrm>
          <a:prstGeom prst="rect">
            <a:avLst/>
          </a:prstGeom>
          <a:noFill/>
        </p:spPr>
        <p:txBody>
          <a:bodyPr wrap="square" rtlCol="0">
            <a:spAutoFit/>
          </a:bodyPr>
          <a:lstStyle/>
          <a:p>
            <a:r>
              <a:rPr lang="en-US" altLang="ja-JP" sz="1050" dirty="0">
                <a:latin typeface="+mn-ea"/>
              </a:rPr>
              <a:t>《</a:t>
            </a:r>
            <a:r>
              <a:rPr lang="ja-JP" altLang="en-US" sz="1050" dirty="0">
                <a:latin typeface="+mn-ea"/>
              </a:rPr>
              <a:t>その他</a:t>
            </a:r>
            <a:r>
              <a:rPr lang="en-US" altLang="ja-JP" sz="1050" dirty="0">
                <a:latin typeface="+mn-ea"/>
              </a:rPr>
              <a:t>》</a:t>
            </a:r>
          </a:p>
          <a:p>
            <a:r>
              <a:rPr lang="ja-JP" altLang="en-US" sz="1050" b="1" dirty="0">
                <a:latin typeface="+mn-ea"/>
              </a:rPr>
              <a:t>　</a:t>
            </a:r>
            <a:r>
              <a:rPr lang="en-US" altLang="ja-JP" sz="1050" b="1" dirty="0" err="1">
                <a:latin typeface="+mn-ea"/>
              </a:rPr>
              <a:t>AgBB</a:t>
            </a:r>
            <a:r>
              <a:rPr lang="ja-JP" altLang="en-US" sz="1050" dirty="0">
                <a:latin typeface="+mn-ea"/>
              </a:rPr>
              <a:t>：ドイツの</a:t>
            </a:r>
            <a:r>
              <a:rPr lang="ja-JP" altLang="en-US" sz="1050" dirty="0">
                <a:solidFill>
                  <a:srgbClr val="0000FF"/>
                </a:solidFill>
                <a:latin typeface="+mn-ea"/>
              </a:rPr>
              <a:t>建材</a:t>
            </a:r>
            <a:r>
              <a:rPr lang="ja-JP" altLang="en-US" sz="1050" dirty="0">
                <a:latin typeface="+mn-ea"/>
              </a:rPr>
              <a:t>に関する</a:t>
            </a:r>
            <a:r>
              <a:rPr lang="en-US" altLang="ja-JP" sz="1050" dirty="0">
                <a:latin typeface="+mn-ea"/>
              </a:rPr>
              <a:t>VOC</a:t>
            </a:r>
            <a:r>
              <a:rPr lang="ja-JP" altLang="en-US" sz="1050" dirty="0">
                <a:latin typeface="+mn-ea"/>
              </a:rPr>
              <a:t>（</a:t>
            </a:r>
            <a:r>
              <a:rPr lang="zh-TW" altLang="en-US" sz="1050" dirty="0">
                <a:latin typeface="+mn-ea"/>
              </a:rPr>
              <a:t>揮発性有機化合物</a:t>
            </a:r>
            <a:r>
              <a:rPr lang="ja-JP" altLang="en-US" sz="1050" dirty="0">
                <a:latin typeface="+mn-ea"/>
              </a:rPr>
              <a:t>）基準。 </a:t>
            </a:r>
            <a:endParaRPr lang="en-US" altLang="ja-JP" sz="1050" dirty="0">
              <a:latin typeface="+mn-ea"/>
            </a:endParaRPr>
          </a:p>
          <a:p>
            <a:r>
              <a:rPr lang="ja-JP" altLang="en-US" sz="1050" b="1" dirty="0">
                <a:latin typeface="+mn-ea"/>
              </a:rPr>
              <a:t>　</a:t>
            </a:r>
            <a:r>
              <a:rPr lang="en-US" altLang="ja-JP" sz="1050" b="1" dirty="0">
                <a:latin typeface="+mn-ea"/>
              </a:rPr>
              <a:t>A+</a:t>
            </a:r>
            <a:r>
              <a:rPr lang="ja-JP" altLang="en-US" sz="1050" dirty="0">
                <a:latin typeface="+mn-ea"/>
              </a:rPr>
              <a:t>：フランスの</a:t>
            </a:r>
            <a:r>
              <a:rPr lang="ja-JP" altLang="en-US" sz="1050" dirty="0">
                <a:solidFill>
                  <a:srgbClr val="0000FF"/>
                </a:solidFill>
                <a:latin typeface="+mn-ea"/>
              </a:rPr>
              <a:t>建材</a:t>
            </a:r>
            <a:r>
              <a:rPr lang="ja-JP" altLang="en-US" sz="1050" dirty="0">
                <a:latin typeface="+mn-ea"/>
              </a:rPr>
              <a:t>に関する</a:t>
            </a:r>
            <a:r>
              <a:rPr lang="en-US" altLang="ja-JP" sz="1050" dirty="0">
                <a:latin typeface="+mn-ea"/>
              </a:rPr>
              <a:t>VOC</a:t>
            </a:r>
            <a:r>
              <a:rPr lang="ja-JP" altLang="en-US" sz="1050" dirty="0">
                <a:latin typeface="+mn-ea"/>
              </a:rPr>
              <a:t>（</a:t>
            </a:r>
            <a:r>
              <a:rPr lang="zh-TW" altLang="en-US" sz="1050" dirty="0">
                <a:latin typeface="+mn-ea"/>
              </a:rPr>
              <a:t>揮発性有機化合物</a:t>
            </a:r>
            <a:r>
              <a:rPr lang="ja-JP" altLang="en-US" sz="1050" dirty="0">
                <a:latin typeface="+mn-ea"/>
              </a:rPr>
              <a:t>）基準。 </a:t>
            </a:r>
          </a:p>
        </p:txBody>
      </p:sp>
      <p:cxnSp>
        <p:nvCxnSpPr>
          <p:cNvPr id="13" name="直線矢印コネクタ 12">
            <a:extLst>
              <a:ext uri="{FF2B5EF4-FFF2-40B4-BE49-F238E27FC236}">
                <a16:creationId xmlns:a16="http://schemas.microsoft.com/office/drawing/2014/main" id="{8B42D773-A679-B632-0647-26FE3762F60C}"/>
              </a:ext>
            </a:extLst>
          </p:cNvPr>
          <p:cNvCxnSpPr/>
          <p:nvPr/>
        </p:nvCxnSpPr>
        <p:spPr>
          <a:xfrm>
            <a:off x="7171817" y="3099222"/>
            <a:ext cx="491726" cy="13944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5712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5"/>
            </a:pPr>
            <a:r>
              <a:rPr lang="ja-JP" altLang="en-US" dirty="0"/>
              <a:t>印刷方式別の技術動向紹介</a:t>
            </a:r>
            <a:endParaRPr kumimoji="1" lang="ja-JP" altLang="en-US" dirty="0"/>
          </a:p>
        </p:txBody>
      </p:sp>
      <p:sp>
        <p:nvSpPr>
          <p:cNvPr id="3" name="コンテンツ プレースホルダー 2">
            <a:extLst>
              <a:ext uri="{FF2B5EF4-FFF2-40B4-BE49-F238E27FC236}">
                <a16:creationId xmlns:a16="http://schemas.microsoft.com/office/drawing/2014/main" id="{28704689-FEEA-1190-CAD1-49BF83DF2B44}"/>
              </a:ext>
            </a:extLst>
          </p:cNvPr>
          <p:cNvSpPr>
            <a:spLocks noGrp="1"/>
          </p:cNvSpPr>
          <p:nvPr>
            <p:ph idx="1"/>
          </p:nvPr>
        </p:nvSpPr>
        <p:spPr/>
        <p:txBody>
          <a:bodyPr>
            <a:normAutofit/>
          </a:bodyPr>
          <a:lstStyle/>
          <a:p>
            <a:pPr marL="514350" indent="-514350">
              <a:buFont typeface="+mj-lt"/>
              <a:buAutoNum type="romanUcPeriod" startAt="3"/>
            </a:pPr>
            <a:r>
              <a:rPr lang="ja-JP" altLang="en-US" sz="2400" dirty="0"/>
              <a:t>感熱・熱転写</a:t>
            </a:r>
            <a:r>
              <a:rPr kumimoji="1" lang="ja-JP" altLang="en-US" sz="2400" dirty="0"/>
              <a:t>方式</a:t>
            </a:r>
            <a:endParaRPr kumimoji="1" lang="en-US" altLang="ja-JP" sz="2400" dirty="0"/>
          </a:p>
          <a:p>
            <a:pPr marL="971550" lvl="1" indent="-514350">
              <a:buFont typeface="+mj-lt"/>
              <a:buAutoNum type="romanLcPeriod"/>
            </a:pPr>
            <a:r>
              <a:rPr kumimoji="1" lang="ja-JP" altLang="en-US" sz="1900" dirty="0"/>
              <a:t>発売機種数推移</a:t>
            </a:r>
            <a:r>
              <a:rPr lang="ja-JP" altLang="en-US" sz="1900" dirty="0"/>
              <a:t>／</a:t>
            </a:r>
            <a:r>
              <a:rPr kumimoji="1" lang="ja-JP" altLang="en-US" sz="1900" dirty="0"/>
              <a:t>用途別機種数</a:t>
            </a:r>
            <a:endParaRPr kumimoji="1" lang="en-US" altLang="ja-JP" sz="1900"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Tree>
    <p:extLst>
      <p:ext uri="{BB962C8B-B14F-4D97-AF65-F5344CB8AC3E}">
        <p14:creationId xmlns:p14="http://schemas.microsoft.com/office/powerpoint/2010/main" val="562304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5"/>
            </a:pPr>
            <a:r>
              <a:rPr lang="ja-JP" altLang="en-US" dirty="0"/>
              <a:t>印刷方式別の技術動向紹介　～感熱・熱転写方式～</a:t>
            </a:r>
            <a:endParaRPr kumimoji="1" lang="ja-JP" altLang="en-US"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
        <p:nvSpPr>
          <p:cNvPr id="9" name="コンテンツ プレースホルダー 25">
            <a:extLst>
              <a:ext uri="{FF2B5EF4-FFF2-40B4-BE49-F238E27FC236}">
                <a16:creationId xmlns:a16="http://schemas.microsoft.com/office/drawing/2014/main" id="{8F8C6796-F628-8C96-E3F5-D7D78D79C742}"/>
              </a:ext>
            </a:extLst>
          </p:cNvPr>
          <p:cNvSpPr txBox="1">
            <a:spLocks/>
          </p:cNvSpPr>
          <p:nvPr/>
        </p:nvSpPr>
        <p:spPr>
          <a:xfrm>
            <a:off x="236703" y="1053930"/>
            <a:ext cx="3196404" cy="1938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400" b="1" dirty="0">
                <a:solidFill>
                  <a:srgbClr val="616161"/>
                </a:solidFill>
                <a:latin typeface="Meiryo UI" panose="020B0604030504040204" pitchFamily="50" charset="-128"/>
                <a:ea typeface="Meiryo UI" panose="020B0604030504040204" pitchFamily="50" charset="-128"/>
              </a:rPr>
              <a:t>発売機種数推移</a:t>
            </a:r>
            <a:endParaRPr kumimoji="1" lang="ja-JP" altLang="en-US"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endParaRPr>
          </a:p>
        </p:txBody>
      </p:sp>
      <p:sp>
        <p:nvSpPr>
          <p:cNvPr id="10" name="コンテンツ プレースホルダー 2">
            <a:extLst>
              <a:ext uri="{FF2B5EF4-FFF2-40B4-BE49-F238E27FC236}">
                <a16:creationId xmlns:a16="http://schemas.microsoft.com/office/drawing/2014/main" id="{4B8F74B8-8585-7585-F9DA-7CA92AF7E1F1}"/>
              </a:ext>
            </a:extLst>
          </p:cNvPr>
          <p:cNvSpPr>
            <a:spLocks noGrp="1"/>
          </p:cNvSpPr>
          <p:nvPr>
            <p:ph idx="1"/>
          </p:nvPr>
        </p:nvSpPr>
        <p:spPr>
          <a:xfrm>
            <a:off x="8249390" y="1105786"/>
            <a:ext cx="3942610" cy="5257036"/>
          </a:xfrm>
        </p:spPr>
        <p:txBody>
          <a:bodyPr>
            <a:normAutofit/>
          </a:bodyPr>
          <a:lstStyle/>
          <a:p>
            <a:r>
              <a:rPr lang="ja-JP" altLang="en-US" dirty="0"/>
              <a:t>発売機種数</a:t>
            </a:r>
            <a:endParaRPr lang="en-US" altLang="ja-JP" dirty="0"/>
          </a:p>
          <a:p>
            <a:pPr lvl="1">
              <a:buFont typeface="Wingdings" panose="05000000000000000000" pitchFamily="2" charset="2"/>
              <a:buChar char="ü"/>
            </a:pPr>
            <a:r>
              <a:rPr kumimoji="1" lang="ja-JP" altLang="en-US" sz="1500" dirty="0"/>
              <a:t>２社　４機種</a:t>
            </a:r>
            <a:endParaRPr kumimoji="1" lang="en-US" altLang="ja-JP" sz="1500" dirty="0"/>
          </a:p>
          <a:p>
            <a:r>
              <a:rPr lang="ja-JP" altLang="en-US" dirty="0"/>
              <a:t>用途別機種数</a:t>
            </a:r>
            <a:endParaRPr kumimoji="1" lang="ja-JP" altLang="en-US" dirty="0"/>
          </a:p>
          <a:p>
            <a:pPr lvl="1">
              <a:buFont typeface="Wingdings" panose="05000000000000000000" pitchFamily="2" charset="2"/>
              <a:buChar char="ü"/>
            </a:pPr>
            <a:r>
              <a:rPr kumimoji="1" lang="ja-JP" altLang="en-US" sz="1500" dirty="0"/>
              <a:t>産業</a:t>
            </a:r>
            <a:r>
              <a:rPr kumimoji="1" lang="en-US" altLang="ja-JP" sz="1500" dirty="0"/>
              <a:t>/</a:t>
            </a:r>
            <a:r>
              <a:rPr lang="ja-JP" altLang="en-US" sz="1500" dirty="0"/>
              <a:t>商業</a:t>
            </a:r>
            <a:r>
              <a:rPr lang="en-US" altLang="ja-JP" sz="1500" dirty="0"/>
              <a:t>/</a:t>
            </a:r>
            <a:r>
              <a:rPr lang="ja-JP" altLang="en-US" sz="1500" dirty="0"/>
              <a:t>業務用　２機種</a:t>
            </a:r>
            <a:endParaRPr kumimoji="1" lang="en-US" altLang="ja-JP" sz="1500" dirty="0"/>
          </a:p>
          <a:p>
            <a:pPr lvl="1">
              <a:buFont typeface="Wingdings" panose="05000000000000000000" pitchFamily="2" charset="2"/>
              <a:buChar char="ü"/>
            </a:pPr>
            <a:r>
              <a:rPr lang="ja-JP" altLang="en-US" sz="1500" dirty="0"/>
              <a:t>家庭用　２機種</a:t>
            </a:r>
            <a:endParaRPr lang="en-US" altLang="ja-JP" sz="1500" dirty="0"/>
          </a:p>
          <a:p>
            <a:pPr lvl="1">
              <a:buFont typeface="Wingdings" panose="05000000000000000000" pitchFamily="2" charset="2"/>
              <a:buChar char="ü"/>
            </a:pPr>
            <a:r>
              <a:rPr kumimoji="1" lang="ja-JP" altLang="en-US" sz="1500" dirty="0"/>
              <a:t>事務用　ゼロ機種</a:t>
            </a:r>
          </a:p>
          <a:p>
            <a:r>
              <a:rPr lang="ja-JP" altLang="en-US" dirty="0"/>
              <a:t>トピック</a:t>
            </a:r>
            <a:endParaRPr kumimoji="1" lang="ja-JP" altLang="en-US" dirty="0"/>
          </a:p>
          <a:p>
            <a:pPr lvl="1">
              <a:buFont typeface="Wingdings" panose="05000000000000000000" pitchFamily="2" charset="2"/>
              <a:buChar char="ü"/>
            </a:pPr>
            <a:r>
              <a:rPr lang="ja-JP" altLang="en-US" sz="1500" dirty="0"/>
              <a:t>産業</a:t>
            </a:r>
            <a:r>
              <a:rPr lang="en-US" altLang="ja-JP" sz="1500" dirty="0"/>
              <a:t>/</a:t>
            </a:r>
            <a:r>
              <a:rPr lang="ja-JP" altLang="en-US" sz="1500" dirty="0"/>
              <a:t>商業</a:t>
            </a:r>
            <a:r>
              <a:rPr lang="en-US" altLang="ja-JP" sz="1500" dirty="0"/>
              <a:t>/</a:t>
            </a:r>
            <a:r>
              <a:rPr lang="ja-JP" altLang="en-US" sz="1500" dirty="0"/>
              <a:t>業務用（２機種）</a:t>
            </a:r>
            <a:br>
              <a:rPr lang="en-US" altLang="ja-JP" sz="1500" dirty="0"/>
            </a:br>
            <a:r>
              <a:rPr kumimoji="1" lang="ja-JP" altLang="en-US" sz="1500" dirty="0"/>
              <a:t>モノクロ　感熱方式</a:t>
            </a:r>
            <a:endParaRPr kumimoji="1" lang="en-US" altLang="ja-JP" sz="1500" dirty="0"/>
          </a:p>
          <a:p>
            <a:pPr lvl="1">
              <a:buFont typeface="Wingdings" panose="05000000000000000000" pitchFamily="2" charset="2"/>
              <a:buChar char="ü"/>
            </a:pPr>
            <a:r>
              <a:rPr lang="ja-JP" altLang="en-US" sz="1500" dirty="0"/>
              <a:t>家庭用（２機種）</a:t>
            </a:r>
            <a:br>
              <a:rPr lang="en-US" altLang="ja-JP" sz="1500" dirty="0"/>
            </a:br>
            <a:r>
              <a:rPr lang="ja-JP" altLang="en-US" sz="1500" dirty="0"/>
              <a:t>カラー　感熱方式＆昇華方式</a:t>
            </a:r>
            <a:endParaRPr kumimoji="1" lang="en-US" altLang="ja-JP" sz="1500" dirty="0"/>
          </a:p>
          <a:p>
            <a:pPr lvl="1">
              <a:buFont typeface="Wingdings" panose="05000000000000000000" pitchFamily="2" charset="2"/>
              <a:buChar char="ü"/>
            </a:pPr>
            <a:r>
              <a:rPr lang="en-US" altLang="ja-JP" sz="1500" dirty="0"/>
              <a:t>Bluetooth</a:t>
            </a:r>
            <a:r>
              <a:rPr lang="ja-JP" altLang="en-US" sz="1500" dirty="0"/>
              <a:t>　対応</a:t>
            </a:r>
            <a:endParaRPr lang="en-US" altLang="ja-JP" sz="1500" dirty="0"/>
          </a:p>
          <a:p>
            <a:pPr lvl="1">
              <a:buFont typeface="Wingdings" panose="05000000000000000000" pitchFamily="2" charset="2"/>
              <a:buChar char="ü"/>
            </a:pPr>
            <a:r>
              <a:rPr lang="ja-JP" altLang="en-US" sz="1500" dirty="0"/>
              <a:t>携帯端末ダイレクト印刷　対応</a:t>
            </a:r>
            <a:endParaRPr lang="en-US" altLang="ja-JP" sz="1500" dirty="0"/>
          </a:p>
          <a:p>
            <a:pPr lvl="1">
              <a:buFont typeface="Wingdings" panose="05000000000000000000" pitchFamily="2" charset="2"/>
              <a:buChar char="ü"/>
            </a:pPr>
            <a:endParaRPr kumimoji="1" lang="en-US" altLang="ja-JP" sz="1500" dirty="0">
              <a:solidFill>
                <a:srgbClr val="000000"/>
              </a:solidFill>
            </a:endParaRPr>
          </a:p>
        </p:txBody>
      </p:sp>
      <p:sp>
        <p:nvSpPr>
          <p:cNvPr id="11" name="コンテンツ プレースホルダー 25">
            <a:extLst>
              <a:ext uri="{FF2B5EF4-FFF2-40B4-BE49-F238E27FC236}">
                <a16:creationId xmlns:a16="http://schemas.microsoft.com/office/drawing/2014/main" id="{91E88EBD-CE5C-A6E2-BDA5-27B65D24BE31}"/>
              </a:ext>
            </a:extLst>
          </p:cNvPr>
          <p:cNvSpPr txBox="1">
            <a:spLocks/>
          </p:cNvSpPr>
          <p:nvPr/>
        </p:nvSpPr>
        <p:spPr>
          <a:xfrm>
            <a:off x="236703" y="3893927"/>
            <a:ext cx="3196404" cy="1938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400" b="1" dirty="0">
                <a:solidFill>
                  <a:srgbClr val="616161"/>
                </a:solidFill>
                <a:latin typeface="Meiryo UI" panose="020B0604030504040204" pitchFamily="50" charset="-128"/>
                <a:ea typeface="Meiryo UI" panose="020B0604030504040204" pitchFamily="50" charset="-128"/>
              </a:rPr>
              <a:t>用途別機種数</a:t>
            </a:r>
            <a:endParaRPr kumimoji="1" lang="ja-JP" altLang="en-US"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endParaRPr>
          </a:p>
        </p:txBody>
      </p:sp>
      <p:pic>
        <p:nvPicPr>
          <p:cNvPr id="12" name="図 11">
            <a:extLst>
              <a:ext uri="{FF2B5EF4-FFF2-40B4-BE49-F238E27FC236}">
                <a16:creationId xmlns:a16="http://schemas.microsoft.com/office/drawing/2014/main" id="{1B3C7F5D-0260-E202-495D-E1DFF260CE07}"/>
              </a:ext>
            </a:extLst>
          </p:cNvPr>
          <p:cNvPicPr>
            <a:picLocks noChangeAspect="1"/>
          </p:cNvPicPr>
          <p:nvPr/>
        </p:nvPicPr>
        <p:blipFill>
          <a:blip r:embed="rId2"/>
          <a:stretch>
            <a:fillRect/>
          </a:stretch>
        </p:blipFill>
        <p:spPr>
          <a:xfrm>
            <a:off x="337268" y="1378742"/>
            <a:ext cx="7861539" cy="2336653"/>
          </a:xfrm>
          <a:prstGeom prst="rect">
            <a:avLst/>
          </a:prstGeom>
        </p:spPr>
      </p:pic>
      <p:grpSp>
        <p:nvGrpSpPr>
          <p:cNvPr id="13" name="グループ化 12">
            <a:extLst>
              <a:ext uri="{FF2B5EF4-FFF2-40B4-BE49-F238E27FC236}">
                <a16:creationId xmlns:a16="http://schemas.microsoft.com/office/drawing/2014/main" id="{F761E49A-6766-E589-B131-0602D5D0B15A}"/>
              </a:ext>
            </a:extLst>
          </p:cNvPr>
          <p:cNvGrpSpPr/>
          <p:nvPr/>
        </p:nvGrpSpPr>
        <p:grpSpPr>
          <a:xfrm>
            <a:off x="1915058" y="1028655"/>
            <a:ext cx="4401879" cy="610088"/>
            <a:chOff x="7575856" y="748886"/>
            <a:chExt cx="4401879" cy="610088"/>
          </a:xfrm>
        </p:grpSpPr>
        <p:sp>
          <p:nvSpPr>
            <p:cNvPr id="3" name="スクロール: 横 2">
              <a:extLst>
                <a:ext uri="{FF2B5EF4-FFF2-40B4-BE49-F238E27FC236}">
                  <a16:creationId xmlns:a16="http://schemas.microsoft.com/office/drawing/2014/main" id="{F8E5AE19-6590-7143-1352-BF9EF80A5578}"/>
                </a:ext>
              </a:extLst>
            </p:cNvPr>
            <p:cNvSpPr/>
            <p:nvPr/>
          </p:nvSpPr>
          <p:spPr>
            <a:xfrm>
              <a:off x="7575856" y="748886"/>
              <a:ext cx="4401879" cy="610088"/>
            </a:xfrm>
            <a:prstGeom prst="horizontalScrol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5AF6146-C50C-CCD1-B05E-6EE638796AF9}"/>
                </a:ext>
              </a:extLst>
            </p:cNvPr>
            <p:cNvSpPr txBox="1"/>
            <p:nvPr/>
          </p:nvSpPr>
          <p:spPr>
            <a:xfrm>
              <a:off x="7626439" y="907415"/>
              <a:ext cx="4300711" cy="338554"/>
            </a:xfrm>
            <a:prstGeom prst="rect">
              <a:avLst/>
            </a:prstGeom>
            <a:noFill/>
          </p:spPr>
          <p:txBody>
            <a:bodyPr wrap="square" rtlCol="0">
              <a:spAutoFit/>
            </a:bodyPr>
            <a:lstStyle/>
            <a:p>
              <a:pPr algn="ctr"/>
              <a:r>
                <a:rPr kumimoji="1" lang="ja-JP" altLang="en-US" sz="1600" dirty="0">
                  <a:solidFill>
                    <a:schemeClr val="bg1"/>
                  </a:solidFill>
                </a:rPr>
                <a:t>市場が縮小している状況だが，根強い需要がある</a:t>
              </a:r>
            </a:p>
          </p:txBody>
        </p:sp>
      </p:grpSp>
      <p:pic>
        <p:nvPicPr>
          <p:cNvPr id="14" name="図 13">
            <a:extLst>
              <a:ext uri="{FF2B5EF4-FFF2-40B4-BE49-F238E27FC236}">
                <a16:creationId xmlns:a16="http://schemas.microsoft.com/office/drawing/2014/main" id="{5B2C0059-7242-7337-3A59-93AE93C0F053}"/>
              </a:ext>
            </a:extLst>
          </p:cNvPr>
          <p:cNvPicPr>
            <a:picLocks noChangeAspect="1"/>
          </p:cNvPicPr>
          <p:nvPr/>
        </p:nvPicPr>
        <p:blipFill>
          <a:blip r:embed="rId3"/>
          <a:stretch>
            <a:fillRect/>
          </a:stretch>
        </p:blipFill>
        <p:spPr>
          <a:xfrm>
            <a:off x="678397" y="4155629"/>
            <a:ext cx="6275206" cy="2205864"/>
          </a:xfrm>
          <a:prstGeom prst="rect">
            <a:avLst/>
          </a:prstGeom>
        </p:spPr>
      </p:pic>
    </p:spTree>
    <p:extLst>
      <p:ext uri="{BB962C8B-B14F-4D97-AF65-F5344CB8AC3E}">
        <p14:creationId xmlns:p14="http://schemas.microsoft.com/office/powerpoint/2010/main" val="1726777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5"/>
            </a:pPr>
            <a:r>
              <a:rPr lang="ja-JP" altLang="en-US" dirty="0"/>
              <a:t>印刷方式別の技術動向紹介</a:t>
            </a:r>
            <a:endParaRPr kumimoji="1" lang="ja-JP" altLang="en-US" dirty="0"/>
          </a:p>
        </p:txBody>
      </p:sp>
      <p:sp>
        <p:nvSpPr>
          <p:cNvPr id="3" name="コンテンツ プレースホルダー 2">
            <a:extLst>
              <a:ext uri="{FF2B5EF4-FFF2-40B4-BE49-F238E27FC236}">
                <a16:creationId xmlns:a16="http://schemas.microsoft.com/office/drawing/2014/main" id="{28704689-FEEA-1190-CAD1-49BF83DF2B44}"/>
              </a:ext>
            </a:extLst>
          </p:cNvPr>
          <p:cNvSpPr>
            <a:spLocks noGrp="1"/>
          </p:cNvSpPr>
          <p:nvPr>
            <p:ph idx="1"/>
          </p:nvPr>
        </p:nvSpPr>
        <p:spPr/>
        <p:txBody>
          <a:bodyPr>
            <a:normAutofit/>
          </a:bodyPr>
          <a:lstStyle/>
          <a:p>
            <a:pPr marL="514350" indent="-514350">
              <a:buFont typeface="+mj-lt"/>
              <a:buAutoNum type="romanUcPeriod" startAt="4"/>
            </a:pPr>
            <a:r>
              <a:rPr lang="ja-JP" altLang="en-US" sz="2400" dirty="0"/>
              <a:t>ドットインパクト</a:t>
            </a:r>
            <a:r>
              <a:rPr kumimoji="1" lang="ja-JP" altLang="en-US" sz="2400" dirty="0"/>
              <a:t>方式</a:t>
            </a:r>
            <a:endParaRPr kumimoji="1" lang="en-US" altLang="ja-JP" sz="2400" dirty="0"/>
          </a:p>
          <a:p>
            <a:pPr marL="971550" lvl="1" indent="-514350">
              <a:buFont typeface="+mj-lt"/>
              <a:buAutoNum type="romanLcPeriod"/>
            </a:pPr>
            <a:r>
              <a:rPr kumimoji="1" lang="ja-JP" altLang="en-US" sz="1900" dirty="0"/>
              <a:t>発売機種数推移</a:t>
            </a:r>
            <a:r>
              <a:rPr lang="ja-JP" altLang="en-US" sz="1900" dirty="0"/>
              <a:t>／新</a:t>
            </a:r>
            <a:r>
              <a:rPr kumimoji="1" lang="ja-JP" altLang="en-US" sz="1900" dirty="0"/>
              <a:t>製品特徴</a:t>
            </a:r>
            <a:endParaRPr kumimoji="1" lang="en-US" altLang="ja-JP" sz="1900" dirty="0"/>
          </a:p>
          <a:p>
            <a:pPr marL="971550" lvl="1" indent="-514350">
              <a:buFont typeface="+mj-lt"/>
              <a:buAutoNum type="romanLcPeriod"/>
            </a:pPr>
            <a:endParaRPr kumimoji="1" lang="en-US" altLang="ja-JP" sz="1900"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Tree>
    <p:extLst>
      <p:ext uri="{BB962C8B-B14F-4D97-AF65-F5344CB8AC3E}">
        <p14:creationId xmlns:p14="http://schemas.microsoft.com/office/powerpoint/2010/main" val="4013460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5"/>
            </a:pPr>
            <a:r>
              <a:rPr lang="ja-JP" altLang="en-US" dirty="0"/>
              <a:t>印刷方式別の技術動向紹介　～ドットインパクト方式～</a:t>
            </a:r>
            <a:endParaRPr kumimoji="1" lang="ja-JP" altLang="en-US"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
        <p:nvSpPr>
          <p:cNvPr id="9" name="コンテンツ プレースホルダー 25">
            <a:extLst>
              <a:ext uri="{FF2B5EF4-FFF2-40B4-BE49-F238E27FC236}">
                <a16:creationId xmlns:a16="http://schemas.microsoft.com/office/drawing/2014/main" id="{8F8C6796-F628-8C96-E3F5-D7D78D79C742}"/>
              </a:ext>
            </a:extLst>
          </p:cNvPr>
          <p:cNvSpPr txBox="1">
            <a:spLocks/>
          </p:cNvSpPr>
          <p:nvPr/>
        </p:nvSpPr>
        <p:spPr>
          <a:xfrm>
            <a:off x="236703" y="1053930"/>
            <a:ext cx="3196404" cy="1938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400" b="1" dirty="0">
                <a:solidFill>
                  <a:srgbClr val="616161"/>
                </a:solidFill>
                <a:latin typeface="Meiryo UI" panose="020B0604030504040204" pitchFamily="50" charset="-128"/>
                <a:ea typeface="Meiryo UI" panose="020B0604030504040204" pitchFamily="50" charset="-128"/>
              </a:rPr>
              <a:t>発売機種数推移</a:t>
            </a:r>
            <a:endParaRPr kumimoji="1" lang="ja-JP" altLang="en-US"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endParaRPr>
          </a:p>
        </p:txBody>
      </p:sp>
      <p:sp>
        <p:nvSpPr>
          <p:cNvPr id="10" name="コンテンツ プレースホルダー 2">
            <a:extLst>
              <a:ext uri="{FF2B5EF4-FFF2-40B4-BE49-F238E27FC236}">
                <a16:creationId xmlns:a16="http://schemas.microsoft.com/office/drawing/2014/main" id="{4B8F74B8-8585-7585-F9DA-7CA92AF7E1F1}"/>
              </a:ext>
            </a:extLst>
          </p:cNvPr>
          <p:cNvSpPr>
            <a:spLocks noGrp="1"/>
          </p:cNvSpPr>
          <p:nvPr>
            <p:ph idx="1"/>
          </p:nvPr>
        </p:nvSpPr>
        <p:spPr>
          <a:xfrm>
            <a:off x="8491900" y="1378742"/>
            <a:ext cx="3700100" cy="4984080"/>
          </a:xfrm>
        </p:spPr>
        <p:txBody>
          <a:bodyPr>
            <a:normAutofit/>
          </a:bodyPr>
          <a:lstStyle/>
          <a:p>
            <a:r>
              <a:rPr lang="ja-JP" altLang="en-US" dirty="0"/>
              <a:t>発売機種数</a:t>
            </a:r>
            <a:endParaRPr lang="en-US" altLang="ja-JP" dirty="0"/>
          </a:p>
          <a:p>
            <a:pPr lvl="1">
              <a:buFont typeface="Wingdings" panose="05000000000000000000" pitchFamily="2" charset="2"/>
              <a:buChar char="ü"/>
            </a:pPr>
            <a:r>
              <a:rPr lang="ja-JP" altLang="en-US" sz="1500" dirty="0"/>
              <a:t>ゼロ</a:t>
            </a:r>
            <a:r>
              <a:rPr kumimoji="1" lang="ja-JP" altLang="en-US" sz="1500" dirty="0"/>
              <a:t>機種</a:t>
            </a:r>
            <a:endParaRPr kumimoji="1" lang="en-US" altLang="ja-JP" sz="1500" dirty="0"/>
          </a:p>
          <a:p>
            <a:r>
              <a:rPr kumimoji="1" lang="ja-JP" altLang="en-US" dirty="0"/>
              <a:t>推移動向</a:t>
            </a:r>
            <a:endParaRPr kumimoji="1" lang="en-US" altLang="ja-JP" sz="1500" dirty="0">
              <a:solidFill>
                <a:srgbClr val="000000"/>
              </a:solidFill>
            </a:endParaRPr>
          </a:p>
          <a:p>
            <a:pPr lvl="1">
              <a:buFont typeface="Wingdings" panose="05000000000000000000" pitchFamily="2" charset="2"/>
              <a:buChar char="ü"/>
            </a:pPr>
            <a:r>
              <a:rPr kumimoji="1" lang="ja-JP" altLang="en-US" sz="1500" dirty="0"/>
              <a:t>長期スパンの機能更新</a:t>
            </a:r>
          </a:p>
          <a:p>
            <a:r>
              <a:rPr lang="ja-JP" altLang="en-US" dirty="0"/>
              <a:t>新製品特徴（全体傾向）</a:t>
            </a:r>
            <a:endParaRPr kumimoji="1" lang="ja-JP" altLang="en-US" dirty="0"/>
          </a:p>
          <a:p>
            <a:pPr lvl="1">
              <a:buFont typeface="Wingdings" panose="05000000000000000000" pitchFamily="2" charset="2"/>
              <a:buChar char="ü"/>
            </a:pPr>
            <a:r>
              <a:rPr lang="ja-JP" altLang="en-US" sz="1500" dirty="0"/>
              <a:t>シリアルタイプ　水平型　需要有</a:t>
            </a:r>
            <a:endParaRPr lang="en-US" altLang="ja-JP" sz="1500" dirty="0"/>
          </a:p>
          <a:p>
            <a:pPr lvl="1">
              <a:buFont typeface="Wingdings" panose="05000000000000000000" pitchFamily="2" charset="2"/>
              <a:buChar char="ü"/>
            </a:pPr>
            <a:r>
              <a:rPr kumimoji="1" lang="ja-JP" altLang="en-US" sz="1500" dirty="0"/>
              <a:t>複写枚数の多い</a:t>
            </a:r>
            <a:br>
              <a:rPr kumimoji="1" lang="en-US" altLang="ja-JP" sz="1500" dirty="0"/>
            </a:br>
            <a:r>
              <a:rPr kumimoji="1" lang="ja-JP" altLang="en-US" sz="1500" dirty="0"/>
              <a:t>伝票・請求書の発行業務用途</a:t>
            </a:r>
            <a:endParaRPr kumimoji="1" lang="en-US" altLang="ja-JP" sz="1500" dirty="0"/>
          </a:p>
          <a:p>
            <a:pPr lvl="1">
              <a:buFont typeface="Wingdings" panose="05000000000000000000" pitchFamily="2" charset="2"/>
              <a:buChar char="ü"/>
            </a:pPr>
            <a:r>
              <a:rPr lang="ja-JP" altLang="en-US" sz="1500" dirty="0"/>
              <a:t>用紙詰まりが発生しずらい構成</a:t>
            </a:r>
            <a:endParaRPr kumimoji="1" lang="en-US" altLang="ja-JP" sz="1500" dirty="0"/>
          </a:p>
        </p:txBody>
      </p:sp>
      <p:sp>
        <p:nvSpPr>
          <p:cNvPr id="11" name="コンテンツ プレースホルダー 25">
            <a:extLst>
              <a:ext uri="{FF2B5EF4-FFF2-40B4-BE49-F238E27FC236}">
                <a16:creationId xmlns:a16="http://schemas.microsoft.com/office/drawing/2014/main" id="{91E88EBD-CE5C-A6E2-BDA5-27B65D24BE31}"/>
              </a:ext>
            </a:extLst>
          </p:cNvPr>
          <p:cNvSpPr txBox="1">
            <a:spLocks/>
          </p:cNvSpPr>
          <p:nvPr/>
        </p:nvSpPr>
        <p:spPr>
          <a:xfrm>
            <a:off x="236703" y="3893927"/>
            <a:ext cx="3196404" cy="1938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400" b="1" dirty="0">
                <a:solidFill>
                  <a:srgbClr val="616161"/>
                </a:solidFill>
                <a:latin typeface="Meiryo UI" panose="020B0604030504040204" pitchFamily="50" charset="-128"/>
                <a:ea typeface="Meiryo UI" panose="020B0604030504040204" pitchFamily="50" charset="-128"/>
              </a:rPr>
              <a:t>新製品特徴（プリンター構成種類）</a:t>
            </a:r>
            <a:endParaRPr kumimoji="1" lang="ja-JP" altLang="en-US"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endParaRPr>
          </a:p>
        </p:txBody>
      </p:sp>
      <p:pic>
        <p:nvPicPr>
          <p:cNvPr id="3" name="図 2">
            <a:extLst>
              <a:ext uri="{FF2B5EF4-FFF2-40B4-BE49-F238E27FC236}">
                <a16:creationId xmlns:a16="http://schemas.microsoft.com/office/drawing/2014/main" id="{7FF2BF74-51D2-3569-4339-86CC7218434F}"/>
              </a:ext>
            </a:extLst>
          </p:cNvPr>
          <p:cNvPicPr>
            <a:picLocks noChangeAspect="1"/>
          </p:cNvPicPr>
          <p:nvPr/>
        </p:nvPicPr>
        <p:blipFill>
          <a:blip r:embed="rId2"/>
          <a:srcRect l="1911"/>
          <a:stretch>
            <a:fillRect/>
          </a:stretch>
        </p:blipFill>
        <p:spPr>
          <a:xfrm>
            <a:off x="236703" y="1378742"/>
            <a:ext cx="8063258" cy="2255279"/>
          </a:xfrm>
          <a:prstGeom prst="rect">
            <a:avLst/>
          </a:prstGeom>
        </p:spPr>
      </p:pic>
      <p:pic>
        <p:nvPicPr>
          <p:cNvPr id="7" name="図 6">
            <a:extLst>
              <a:ext uri="{FF2B5EF4-FFF2-40B4-BE49-F238E27FC236}">
                <a16:creationId xmlns:a16="http://schemas.microsoft.com/office/drawing/2014/main" id="{D561D1F2-3677-FC6F-E718-7194B81B5F79}"/>
              </a:ext>
            </a:extLst>
          </p:cNvPr>
          <p:cNvPicPr>
            <a:picLocks noChangeAspect="1"/>
          </p:cNvPicPr>
          <p:nvPr/>
        </p:nvPicPr>
        <p:blipFill>
          <a:blip r:embed="rId3"/>
          <a:stretch>
            <a:fillRect/>
          </a:stretch>
        </p:blipFill>
        <p:spPr>
          <a:xfrm>
            <a:off x="337267" y="4215426"/>
            <a:ext cx="7892333" cy="2005768"/>
          </a:xfrm>
          <a:prstGeom prst="rect">
            <a:avLst/>
          </a:prstGeom>
        </p:spPr>
      </p:pic>
    </p:spTree>
    <p:extLst>
      <p:ext uri="{BB962C8B-B14F-4D97-AF65-F5344CB8AC3E}">
        <p14:creationId xmlns:p14="http://schemas.microsoft.com/office/powerpoint/2010/main" val="3702759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r>
              <a:rPr kumimoji="1" lang="ja-JP" altLang="en-US" dirty="0"/>
              <a:t>アジェンダ</a:t>
            </a:r>
          </a:p>
        </p:txBody>
      </p:sp>
      <p:sp>
        <p:nvSpPr>
          <p:cNvPr id="3" name="コンテンツ プレースホルダー 2">
            <a:extLst>
              <a:ext uri="{FF2B5EF4-FFF2-40B4-BE49-F238E27FC236}">
                <a16:creationId xmlns:a16="http://schemas.microsoft.com/office/drawing/2014/main" id="{28704689-FEEA-1190-CAD1-49BF83DF2B44}"/>
              </a:ext>
            </a:extLst>
          </p:cNvPr>
          <p:cNvSpPr>
            <a:spLocks noGrp="1"/>
          </p:cNvSpPr>
          <p:nvPr>
            <p:ph idx="1"/>
          </p:nvPr>
        </p:nvSpPr>
        <p:spPr/>
        <p:txBody>
          <a:bodyPr>
            <a:normAutofit fontScale="85000" lnSpcReduction="20000"/>
          </a:bodyPr>
          <a:lstStyle/>
          <a:p>
            <a:pPr marL="342900" indent="-342900">
              <a:buFont typeface="+mj-lt"/>
              <a:buAutoNum type="arabicPeriod"/>
            </a:pPr>
            <a:r>
              <a:rPr kumimoji="1" lang="ja-JP" altLang="en-US" sz="2400" dirty="0"/>
              <a:t>活動概要</a:t>
            </a:r>
            <a:endParaRPr kumimoji="1" lang="en-US" altLang="ja-JP" sz="2400" dirty="0"/>
          </a:p>
          <a:p>
            <a:pPr marL="342900" indent="-342900">
              <a:buFont typeface="+mj-lt"/>
              <a:buAutoNum type="arabicPeriod"/>
            </a:pPr>
            <a:r>
              <a:rPr kumimoji="1" lang="ja-JP" altLang="en-US" sz="2400" dirty="0"/>
              <a:t>参加企業</a:t>
            </a:r>
            <a:endParaRPr kumimoji="1" lang="en-US" altLang="ja-JP" sz="2400" dirty="0"/>
          </a:p>
          <a:p>
            <a:pPr marL="342900" indent="-342900">
              <a:buFont typeface="+mj-lt"/>
              <a:buAutoNum type="arabicPeriod"/>
            </a:pPr>
            <a:r>
              <a:rPr lang="ja-JP" altLang="en-US" sz="2400" dirty="0"/>
              <a:t>プリンター新製品の調査と分析に関して</a:t>
            </a:r>
            <a:endParaRPr lang="en-US" altLang="ja-JP" sz="2400" dirty="0"/>
          </a:p>
          <a:p>
            <a:pPr marL="342900" indent="-342900">
              <a:buFont typeface="+mj-lt"/>
              <a:buAutoNum type="arabicPeriod"/>
            </a:pPr>
            <a:r>
              <a:rPr kumimoji="1" lang="ja-JP" altLang="en-US" sz="2400" dirty="0"/>
              <a:t>プリンター新製品全体の動向紹介</a:t>
            </a:r>
            <a:endParaRPr kumimoji="1" lang="en-US" altLang="ja-JP" sz="2400" dirty="0"/>
          </a:p>
          <a:p>
            <a:pPr marL="342900" indent="-342900">
              <a:buFont typeface="+mj-lt"/>
              <a:buAutoNum type="arabicPeriod"/>
            </a:pPr>
            <a:r>
              <a:rPr lang="ja-JP" altLang="en-US" sz="2400" dirty="0"/>
              <a:t>印刷方式別の技術動向紹介</a:t>
            </a:r>
            <a:endParaRPr lang="en-US" altLang="ja-JP" sz="2400" dirty="0"/>
          </a:p>
          <a:p>
            <a:pPr marL="971550" lvl="1" indent="-514350">
              <a:buFont typeface="+mj-lt"/>
              <a:buAutoNum type="romanUcPeriod"/>
            </a:pPr>
            <a:r>
              <a:rPr kumimoji="1" lang="ja-JP" altLang="en-US" sz="1900" dirty="0"/>
              <a:t>電子写真方式</a:t>
            </a:r>
            <a:endParaRPr kumimoji="1" lang="en-US" altLang="ja-JP" sz="1900" dirty="0"/>
          </a:p>
          <a:p>
            <a:pPr marL="971550" lvl="1" indent="-514350">
              <a:buFont typeface="+mj-lt"/>
              <a:buAutoNum type="romanUcPeriod"/>
            </a:pPr>
            <a:r>
              <a:rPr lang="ja-JP" altLang="en-US" sz="1900" dirty="0"/>
              <a:t>インクジェット方式</a:t>
            </a:r>
            <a:endParaRPr lang="en-US" altLang="ja-JP" sz="1900" dirty="0"/>
          </a:p>
          <a:p>
            <a:pPr marL="971550" lvl="1" indent="-514350">
              <a:buFont typeface="+mj-lt"/>
              <a:buAutoNum type="romanUcPeriod"/>
            </a:pPr>
            <a:r>
              <a:rPr kumimoji="1" lang="ja-JP" altLang="en-US" sz="1900" dirty="0"/>
              <a:t>感熱・熱転写方式</a:t>
            </a:r>
            <a:endParaRPr kumimoji="1" lang="en-US" altLang="ja-JP" sz="1900" dirty="0"/>
          </a:p>
          <a:p>
            <a:pPr marL="971550" lvl="1" indent="-514350">
              <a:buFont typeface="+mj-lt"/>
              <a:buAutoNum type="romanUcPeriod"/>
            </a:pPr>
            <a:r>
              <a:rPr lang="ja-JP" altLang="en-US" sz="1900" dirty="0"/>
              <a:t>ドットインパクト方式</a:t>
            </a:r>
            <a:endParaRPr lang="en-US" altLang="ja-JP" sz="1900" dirty="0"/>
          </a:p>
          <a:p>
            <a:pPr marL="514350" indent="-514350">
              <a:buFont typeface="+mj-lt"/>
              <a:buAutoNum type="arabicPeriod"/>
            </a:pPr>
            <a:r>
              <a:rPr kumimoji="1" lang="ja-JP" altLang="en-US" sz="2400" dirty="0"/>
              <a:t>プリンター製品における環境ラベルプログラム動向紹介</a:t>
            </a:r>
            <a:endParaRPr kumimoji="1" lang="en-US" altLang="ja-JP" sz="2400" dirty="0"/>
          </a:p>
          <a:p>
            <a:pPr marL="514350" indent="-514350">
              <a:buFont typeface="+mj-lt"/>
              <a:buAutoNum type="arabicPeriod"/>
            </a:pPr>
            <a:r>
              <a:rPr kumimoji="1" lang="ja-JP" altLang="en-US" sz="2400" dirty="0"/>
              <a:t>プリンター専門委員会の活動予定</a:t>
            </a:r>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Tree>
    <p:extLst>
      <p:ext uri="{BB962C8B-B14F-4D97-AF65-F5344CB8AC3E}">
        <p14:creationId xmlns:p14="http://schemas.microsoft.com/office/powerpoint/2010/main" val="2574828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6"/>
            </a:pPr>
            <a:r>
              <a:rPr lang="ja-JP" altLang="en-US" dirty="0"/>
              <a:t>プリンター製品における環境ラベルプログラム動向紹介</a:t>
            </a:r>
            <a:endParaRPr kumimoji="1" lang="ja-JP" altLang="en-US"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
        <p:nvSpPr>
          <p:cNvPr id="7" name="コンテンツ プレースホルダー 25">
            <a:extLst>
              <a:ext uri="{FF2B5EF4-FFF2-40B4-BE49-F238E27FC236}">
                <a16:creationId xmlns:a16="http://schemas.microsoft.com/office/drawing/2014/main" id="{1FDDCD82-21BF-BE03-B6AE-197E4677D95C}"/>
              </a:ext>
            </a:extLst>
          </p:cNvPr>
          <p:cNvSpPr txBox="1">
            <a:spLocks/>
          </p:cNvSpPr>
          <p:nvPr/>
        </p:nvSpPr>
        <p:spPr>
          <a:xfrm>
            <a:off x="236702" y="1053930"/>
            <a:ext cx="4240047" cy="1938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rPr>
              <a:t>SuMPO</a:t>
            </a:r>
            <a:r>
              <a:rPr kumimoji="1" lang="ja-JP" altLang="en-US"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rPr>
              <a:t>環境ラベルプログラム　調査条件</a:t>
            </a:r>
          </a:p>
        </p:txBody>
      </p:sp>
      <p:sp>
        <p:nvSpPr>
          <p:cNvPr id="8" name="コンテンツ プレースホルダー 2">
            <a:extLst>
              <a:ext uri="{FF2B5EF4-FFF2-40B4-BE49-F238E27FC236}">
                <a16:creationId xmlns:a16="http://schemas.microsoft.com/office/drawing/2014/main" id="{7F91A8E2-CA4A-1C61-122F-F5C602622612}"/>
              </a:ext>
            </a:extLst>
          </p:cNvPr>
          <p:cNvSpPr>
            <a:spLocks noGrp="1"/>
          </p:cNvSpPr>
          <p:nvPr>
            <p:ph idx="1"/>
          </p:nvPr>
        </p:nvSpPr>
        <p:spPr>
          <a:xfrm>
            <a:off x="675167" y="1378742"/>
            <a:ext cx="10483703" cy="4984080"/>
          </a:xfrm>
        </p:spPr>
        <p:txBody>
          <a:bodyPr>
            <a:normAutofit fontScale="85000" lnSpcReduction="10000"/>
          </a:bodyPr>
          <a:lstStyle/>
          <a:p>
            <a:r>
              <a:rPr lang="ja-JP" altLang="en-US" sz="2400" dirty="0"/>
              <a:t>調査対象期間</a:t>
            </a:r>
            <a:endParaRPr lang="en-US" altLang="ja-JP" sz="2400" dirty="0"/>
          </a:p>
          <a:p>
            <a:pPr marR="0" lvl="1" algn="l" defTabSz="914400" rtl="0" eaLnBrk="1" fontAlgn="auto" latinLnBrk="0" hangingPunct="1">
              <a:lnSpc>
                <a:spcPct val="120000"/>
              </a:lnSpc>
              <a:spcBef>
                <a:spcPts val="500"/>
              </a:spcBef>
              <a:spcAft>
                <a:spcPts val="400"/>
              </a:spcAft>
              <a:buClr>
                <a:srgbClr val="0055A2"/>
              </a:buClr>
              <a:buSzTx/>
              <a:buFont typeface="Wingdings" panose="05000000000000000000" pitchFamily="2" charset="2"/>
              <a:buChar char="p"/>
              <a:tabLst/>
              <a:defRPr/>
            </a:pPr>
            <a:r>
              <a:rPr lang="en-US" altLang="ja-JP" sz="1800" dirty="0">
                <a:latin typeface="Meiryo UI"/>
                <a:ea typeface="Meiryo UI"/>
              </a:rPr>
              <a:t>2024</a:t>
            </a:r>
            <a:r>
              <a:rPr lang="ja-JP" altLang="en-US" sz="1800" dirty="0">
                <a:latin typeface="Meiryo UI"/>
                <a:ea typeface="Meiryo UI"/>
              </a:rPr>
              <a:t>年</a:t>
            </a:r>
            <a:r>
              <a:rPr lang="en-US" altLang="ja-JP" sz="1800" dirty="0">
                <a:latin typeface="Meiryo UI"/>
                <a:ea typeface="Meiryo UI"/>
              </a:rPr>
              <a:t>1</a:t>
            </a:r>
            <a:r>
              <a:rPr lang="ja-JP" altLang="en-US" sz="1800" dirty="0">
                <a:latin typeface="Meiryo UI"/>
                <a:ea typeface="Meiryo UI"/>
              </a:rPr>
              <a:t>月</a:t>
            </a:r>
            <a:r>
              <a:rPr lang="en-US" altLang="ja-JP" sz="1800" dirty="0">
                <a:latin typeface="Meiryo UI"/>
                <a:ea typeface="Meiryo UI"/>
              </a:rPr>
              <a:t>1</a:t>
            </a:r>
            <a:r>
              <a:rPr lang="ja-JP" altLang="en-US" sz="1800" dirty="0">
                <a:latin typeface="Meiryo UI"/>
                <a:ea typeface="Meiryo UI"/>
              </a:rPr>
              <a:t>日～</a:t>
            </a:r>
            <a:r>
              <a:rPr lang="en-US" altLang="ja-JP" sz="1800" dirty="0">
                <a:latin typeface="Meiryo UI"/>
                <a:ea typeface="Meiryo UI"/>
              </a:rPr>
              <a:t>2024</a:t>
            </a:r>
            <a:r>
              <a:rPr lang="ja-JP" altLang="en-US" sz="1800" dirty="0">
                <a:latin typeface="Meiryo UI"/>
                <a:ea typeface="Meiryo UI"/>
              </a:rPr>
              <a:t>年</a:t>
            </a:r>
            <a:r>
              <a:rPr lang="en-US" altLang="ja-JP" sz="1800" dirty="0">
                <a:latin typeface="Meiryo UI"/>
                <a:ea typeface="Meiryo UI"/>
              </a:rPr>
              <a:t>12</a:t>
            </a:r>
            <a:r>
              <a:rPr lang="ja-JP" altLang="en-US" sz="1800" dirty="0">
                <a:latin typeface="Meiryo UI"/>
                <a:ea typeface="Meiryo UI"/>
              </a:rPr>
              <a:t>月</a:t>
            </a:r>
            <a:r>
              <a:rPr lang="en-US" altLang="ja-JP" sz="1800" dirty="0">
                <a:latin typeface="Meiryo UI"/>
                <a:ea typeface="Meiryo UI"/>
              </a:rPr>
              <a:t>31</a:t>
            </a:r>
            <a:r>
              <a:rPr lang="ja-JP" altLang="en-US" sz="1800" dirty="0">
                <a:latin typeface="Meiryo UI"/>
                <a:ea typeface="Meiryo UI"/>
              </a:rPr>
              <a:t>日　</a:t>
            </a:r>
            <a:r>
              <a:rPr lang="en-US" altLang="ja-JP" sz="1800" dirty="0">
                <a:latin typeface="Meiryo UI"/>
                <a:ea typeface="Meiryo UI"/>
              </a:rPr>
              <a:t>※</a:t>
            </a:r>
            <a:r>
              <a:rPr lang="ja-JP" altLang="en-US" sz="1800" dirty="0">
                <a:latin typeface="Meiryo UI"/>
                <a:ea typeface="Meiryo UI"/>
              </a:rPr>
              <a:t>本調査開始時に公開中</a:t>
            </a:r>
            <a:endParaRPr kumimoji="1" lang="en-US" altLang="ja-JP" sz="1800" dirty="0"/>
          </a:p>
          <a:p>
            <a:r>
              <a:rPr kumimoji="1" lang="ja-JP" altLang="en-US" sz="2400" dirty="0"/>
              <a:t>対象製品</a:t>
            </a:r>
          </a:p>
          <a:p>
            <a:pPr lvl="1">
              <a:buFont typeface="Wingdings" panose="05000000000000000000" pitchFamily="2" charset="2"/>
              <a:buChar char="p"/>
            </a:pPr>
            <a:r>
              <a:rPr kumimoji="1" lang="ja-JP" altLang="en-US" sz="1800" dirty="0"/>
              <a:t>「認定</a:t>
            </a:r>
            <a:r>
              <a:rPr kumimoji="1" lang="en-US" altLang="ja-JP" sz="1800" dirty="0"/>
              <a:t>PCR</a:t>
            </a:r>
            <a:r>
              <a:rPr kumimoji="1" lang="ja-JP" altLang="en-US" sz="1800" dirty="0"/>
              <a:t>番号」が「</a:t>
            </a:r>
            <a:r>
              <a:rPr kumimoji="1" lang="en-US" altLang="ja-JP" sz="1800" dirty="0"/>
              <a:t>PA-590000-AI</a:t>
            </a:r>
            <a:r>
              <a:rPr kumimoji="1" lang="ja-JP" altLang="en-US" sz="1800" dirty="0"/>
              <a:t>」＝“画像入出力機器”の機器</a:t>
            </a:r>
          </a:p>
          <a:p>
            <a:pPr lvl="1">
              <a:buFont typeface="Wingdings" panose="05000000000000000000" pitchFamily="2" charset="2"/>
              <a:buChar char="p"/>
            </a:pPr>
            <a:r>
              <a:rPr kumimoji="1" lang="ja-JP" altLang="en-US" sz="1800" dirty="0"/>
              <a:t>プリント機能を搭載している機器：プリンターや複合機，ファックス等 </a:t>
            </a:r>
            <a:r>
              <a:rPr kumimoji="1" lang="en-US" altLang="ja-JP" sz="1800" baseline="30000" dirty="0"/>
              <a:t>※</a:t>
            </a:r>
            <a:br>
              <a:rPr kumimoji="1" lang="en-US" altLang="ja-JP" sz="1800" dirty="0"/>
            </a:br>
            <a:r>
              <a:rPr kumimoji="1" lang="en-US" altLang="ja-JP" sz="1600" dirty="0"/>
              <a:t>※</a:t>
            </a:r>
            <a:r>
              <a:rPr kumimoji="1" lang="ja-JP" altLang="en-US" sz="1600" dirty="0"/>
              <a:t>ただし，イメージスキャナー等の画像入力専用機器は対象外とする</a:t>
            </a:r>
            <a:endParaRPr kumimoji="1" lang="ja-JP" altLang="en-US" sz="1800" dirty="0"/>
          </a:p>
          <a:p>
            <a:r>
              <a:rPr lang="ja-JP" altLang="en-US" sz="2400" dirty="0"/>
              <a:t>その他</a:t>
            </a:r>
            <a:endParaRPr lang="en-US" altLang="ja-JP" sz="2400" dirty="0"/>
          </a:p>
          <a:p>
            <a:pPr lvl="1">
              <a:buFont typeface="Wingdings" panose="05000000000000000000" pitchFamily="2" charset="2"/>
              <a:buChar char="p"/>
            </a:pPr>
            <a:r>
              <a:rPr lang="en-US" altLang="ja-JP" sz="1900" dirty="0"/>
              <a:t>2024</a:t>
            </a:r>
            <a:r>
              <a:rPr lang="ja-JP" altLang="en-US" sz="1900" dirty="0"/>
              <a:t>年</a:t>
            </a:r>
            <a:r>
              <a:rPr lang="en-US" altLang="ja-JP" sz="1900" dirty="0"/>
              <a:t>4</a:t>
            </a:r>
            <a:r>
              <a:rPr lang="ja-JP" altLang="en-US" sz="1900" dirty="0"/>
              <a:t>月より「エコリーフ」は，「</a:t>
            </a:r>
            <a:r>
              <a:rPr lang="en-US" altLang="ja-JP" sz="1900" b="1" dirty="0"/>
              <a:t>SuMPO EPD</a:t>
            </a:r>
            <a:r>
              <a:rPr lang="ja-JP" altLang="en-US" sz="1900" dirty="0"/>
              <a:t>（</a:t>
            </a:r>
            <a:r>
              <a:rPr lang="en-US" altLang="ja-JP" sz="1900" b="1" dirty="0"/>
              <a:t>E</a:t>
            </a:r>
            <a:r>
              <a:rPr lang="en-US" altLang="ja-JP" sz="1900" dirty="0"/>
              <a:t>nvironmental </a:t>
            </a:r>
            <a:r>
              <a:rPr lang="en-US" altLang="ja-JP" sz="1900" b="1" dirty="0"/>
              <a:t>P</a:t>
            </a:r>
            <a:r>
              <a:rPr lang="en-US" altLang="ja-JP" sz="1900" dirty="0"/>
              <a:t>roduct </a:t>
            </a:r>
            <a:r>
              <a:rPr lang="en-US" altLang="ja-JP" sz="1900" b="1" dirty="0"/>
              <a:t>D</a:t>
            </a:r>
            <a:r>
              <a:rPr lang="en-US" altLang="ja-JP" sz="1900" dirty="0"/>
              <a:t>eclaration</a:t>
            </a:r>
            <a:r>
              <a:rPr lang="ja-JP" altLang="en-US" sz="1900" dirty="0"/>
              <a:t>）」に名称変更された為，本調査報告においても対応している。</a:t>
            </a:r>
            <a:endParaRPr lang="en-US" altLang="ja-JP" sz="1900" dirty="0"/>
          </a:p>
          <a:p>
            <a:pPr lvl="1">
              <a:buFont typeface="Wingdings" panose="05000000000000000000" pitchFamily="2" charset="2"/>
              <a:buChar char="p"/>
            </a:pPr>
            <a:r>
              <a:rPr lang="ja-JP" altLang="en-US" sz="1900" dirty="0"/>
              <a:t>本報告書の分析で利用した</a:t>
            </a:r>
            <a:r>
              <a:rPr lang="en-US" altLang="ja-JP" sz="1900" dirty="0"/>
              <a:t>2020</a:t>
            </a:r>
            <a:r>
              <a:rPr lang="ja-JP" altLang="en-US" sz="1900" dirty="0"/>
              <a:t>年から</a:t>
            </a:r>
            <a:r>
              <a:rPr lang="en-US" altLang="ja-JP" sz="1900" dirty="0"/>
              <a:t>2023</a:t>
            </a:r>
            <a:r>
              <a:rPr lang="ja-JP" altLang="en-US" sz="1900" dirty="0"/>
              <a:t>年までのデータは，</a:t>
            </a:r>
            <a:r>
              <a:rPr lang="en-US" altLang="ja-JP" sz="1900" dirty="0"/>
              <a:t>SuMPO</a:t>
            </a:r>
            <a:r>
              <a:rPr lang="ja-JP" altLang="en-US" sz="1900" dirty="0"/>
              <a:t>の</a:t>
            </a:r>
            <a:r>
              <a:rPr lang="en-US" altLang="ja-JP" sz="1900" dirty="0"/>
              <a:t>Web</a:t>
            </a:r>
            <a:r>
              <a:rPr lang="ja-JP" altLang="en-US" sz="1900" dirty="0"/>
              <a:t>サイトで「</a:t>
            </a:r>
            <a:r>
              <a:rPr lang="en-US" altLang="ja-JP" sz="1900" dirty="0"/>
              <a:t>2020</a:t>
            </a:r>
            <a:r>
              <a:rPr lang="ja-JP" altLang="en-US" sz="1900" dirty="0"/>
              <a:t>年</a:t>
            </a:r>
            <a:r>
              <a:rPr lang="en-US" altLang="ja-JP" sz="1900" dirty="0"/>
              <a:t>1</a:t>
            </a:r>
            <a:r>
              <a:rPr lang="ja-JP" altLang="en-US" sz="1900" dirty="0"/>
              <a:t>月</a:t>
            </a:r>
            <a:r>
              <a:rPr lang="en-US" altLang="ja-JP" sz="1900" dirty="0"/>
              <a:t>1</a:t>
            </a:r>
            <a:r>
              <a:rPr lang="ja-JP" altLang="en-US" sz="1900" dirty="0"/>
              <a:t>日～</a:t>
            </a:r>
            <a:r>
              <a:rPr lang="en-US" altLang="ja-JP" sz="1900" dirty="0"/>
              <a:t>2023</a:t>
            </a:r>
            <a:r>
              <a:rPr lang="ja-JP" altLang="en-US" sz="1900" dirty="0"/>
              <a:t>年</a:t>
            </a:r>
            <a:r>
              <a:rPr lang="en-US" altLang="ja-JP" sz="1900" dirty="0"/>
              <a:t>12</a:t>
            </a:r>
            <a:r>
              <a:rPr lang="ja-JP" altLang="en-US" sz="1900" dirty="0"/>
              <a:t>月</a:t>
            </a:r>
            <a:r>
              <a:rPr lang="en-US" altLang="ja-JP" sz="1900" dirty="0"/>
              <a:t>31</a:t>
            </a:r>
            <a:r>
              <a:rPr lang="ja-JP" altLang="en-US" sz="1900" dirty="0"/>
              <a:t>日」の期間に発行され，</a:t>
            </a:r>
            <a:r>
              <a:rPr lang="en-US" altLang="ja-JP" sz="1900" dirty="0"/>
              <a:t>2024</a:t>
            </a:r>
            <a:r>
              <a:rPr lang="ja-JP" altLang="en-US" sz="1900" dirty="0"/>
              <a:t>年の調査開始時に公開中の機器を対象にしたものである。</a:t>
            </a:r>
            <a:endParaRPr lang="en-US" altLang="ja-JP" sz="1900" dirty="0"/>
          </a:p>
          <a:p>
            <a:r>
              <a:rPr lang="ja-JP" altLang="en-US" sz="2400" dirty="0"/>
              <a:t>参考先サイト</a:t>
            </a:r>
            <a:endParaRPr kumimoji="1" lang="ja-JP" altLang="en-US" sz="2400" dirty="0"/>
          </a:p>
          <a:p>
            <a:pPr lvl="1">
              <a:buFont typeface="Wingdings" panose="05000000000000000000" pitchFamily="2" charset="2"/>
              <a:buChar char="p"/>
            </a:pPr>
            <a:r>
              <a:rPr lang="en-US" altLang="ja-JP" sz="1800" dirty="0">
                <a:hlinkClick r:id="rId2"/>
              </a:rPr>
              <a:t>https://ecoleaf-label.jp/</a:t>
            </a:r>
            <a:endParaRPr lang="en-US" altLang="ja-JP" sz="1800" dirty="0"/>
          </a:p>
        </p:txBody>
      </p:sp>
    </p:spTree>
    <p:extLst>
      <p:ext uri="{BB962C8B-B14F-4D97-AF65-F5344CB8AC3E}">
        <p14:creationId xmlns:p14="http://schemas.microsoft.com/office/powerpoint/2010/main" val="1150717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6"/>
            </a:pPr>
            <a:r>
              <a:rPr lang="ja-JP" altLang="en-US" dirty="0"/>
              <a:t>プリンター製品における環境ラベルプログラム動向紹介</a:t>
            </a:r>
            <a:endParaRPr kumimoji="1" lang="ja-JP" altLang="en-US"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
        <p:nvSpPr>
          <p:cNvPr id="7" name="コンテンツ プレースホルダー 25">
            <a:extLst>
              <a:ext uri="{FF2B5EF4-FFF2-40B4-BE49-F238E27FC236}">
                <a16:creationId xmlns:a16="http://schemas.microsoft.com/office/drawing/2014/main" id="{1FDDCD82-21BF-BE03-B6AE-197E4677D95C}"/>
              </a:ext>
            </a:extLst>
          </p:cNvPr>
          <p:cNvSpPr txBox="1">
            <a:spLocks/>
          </p:cNvSpPr>
          <p:nvPr/>
        </p:nvSpPr>
        <p:spPr>
          <a:xfrm>
            <a:off x="236702" y="1053930"/>
            <a:ext cx="4240047" cy="1938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rPr>
              <a:t>本調査報告書　報告内容</a:t>
            </a:r>
          </a:p>
        </p:txBody>
      </p:sp>
      <p:sp>
        <p:nvSpPr>
          <p:cNvPr id="8" name="コンテンツ プレースホルダー 2">
            <a:extLst>
              <a:ext uri="{FF2B5EF4-FFF2-40B4-BE49-F238E27FC236}">
                <a16:creationId xmlns:a16="http://schemas.microsoft.com/office/drawing/2014/main" id="{7F91A8E2-CA4A-1C61-122F-F5C602622612}"/>
              </a:ext>
            </a:extLst>
          </p:cNvPr>
          <p:cNvSpPr>
            <a:spLocks noGrp="1"/>
          </p:cNvSpPr>
          <p:nvPr>
            <p:ph idx="1"/>
          </p:nvPr>
        </p:nvSpPr>
        <p:spPr>
          <a:xfrm>
            <a:off x="675167" y="1378741"/>
            <a:ext cx="9922155" cy="5011425"/>
          </a:xfrm>
        </p:spPr>
        <p:txBody>
          <a:bodyPr>
            <a:normAutofit/>
          </a:bodyPr>
          <a:lstStyle/>
          <a:p>
            <a:r>
              <a:rPr lang="en-US" altLang="ja-JP" sz="2800" dirty="0">
                <a:solidFill>
                  <a:schemeClr val="accent1"/>
                </a:solidFill>
              </a:rPr>
              <a:t>SuMPO</a:t>
            </a:r>
            <a:r>
              <a:rPr lang="ja-JP" altLang="en-US" sz="2800" dirty="0">
                <a:solidFill>
                  <a:schemeClr val="accent1"/>
                </a:solidFill>
              </a:rPr>
              <a:t>環境ラベルプログラム動向</a:t>
            </a:r>
            <a:endParaRPr lang="en-US" altLang="ja-JP" sz="2800" dirty="0">
              <a:solidFill>
                <a:schemeClr val="accent1"/>
              </a:solidFill>
            </a:endParaRPr>
          </a:p>
          <a:p>
            <a:pPr marR="0" lvl="1" algn="l" defTabSz="914400" rtl="0" eaLnBrk="1" fontAlgn="auto" latinLnBrk="0" hangingPunct="1">
              <a:lnSpc>
                <a:spcPct val="120000"/>
              </a:lnSpc>
              <a:spcBef>
                <a:spcPts val="500"/>
              </a:spcBef>
              <a:spcAft>
                <a:spcPts val="400"/>
              </a:spcAft>
              <a:buClr>
                <a:srgbClr val="0055A2"/>
              </a:buClr>
              <a:buSzTx/>
              <a:buFont typeface="Wingdings" panose="05000000000000000000" pitchFamily="2" charset="2"/>
              <a:buChar char="p"/>
              <a:tabLst/>
              <a:defRPr/>
            </a:pPr>
            <a:r>
              <a:rPr kumimoji="1" lang="en-US" altLang="ja-JP" sz="2400" b="1" dirty="0">
                <a:latin typeface="+mj-ea"/>
                <a:ea typeface="+mj-ea"/>
              </a:rPr>
              <a:t>SuMPO</a:t>
            </a:r>
            <a:r>
              <a:rPr kumimoji="1" lang="ja-JP" altLang="en-US" sz="2400" b="1" dirty="0">
                <a:latin typeface="+mj-ea"/>
                <a:ea typeface="+mj-ea"/>
              </a:rPr>
              <a:t>登録機種数</a:t>
            </a:r>
            <a:endParaRPr kumimoji="1" lang="en-US" altLang="ja-JP" sz="2400" b="1" dirty="0">
              <a:latin typeface="+mj-ea"/>
              <a:ea typeface="+mj-ea"/>
            </a:endParaRPr>
          </a:p>
          <a:p>
            <a:pPr marR="0" lvl="1" algn="l" defTabSz="914400" rtl="0" eaLnBrk="1" fontAlgn="auto" latinLnBrk="0" hangingPunct="1">
              <a:lnSpc>
                <a:spcPct val="120000"/>
              </a:lnSpc>
              <a:spcBef>
                <a:spcPts val="500"/>
              </a:spcBef>
              <a:spcAft>
                <a:spcPts val="400"/>
              </a:spcAft>
              <a:buClr>
                <a:srgbClr val="0055A2"/>
              </a:buClr>
              <a:buSzTx/>
              <a:buFont typeface="Wingdings" panose="05000000000000000000" pitchFamily="2" charset="2"/>
              <a:buChar char="p"/>
              <a:tabLst/>
              <a:defRPr/>
            </a:pPr>
            <a:r>
              <a:rPr lang="ja-JP" altLang="en-US" sz="2400" b="1" dirty="0">
                <a:latin typeface="+mj-ea"/>
                <a:ea typeface="+mj-ea"/>
              </a:rPr>
              <a:t>気候変動</a:t>
            </a:r>
            <a:r>
              <a:rPr lang="en-US" altLang="ja-JP" sz="2400" b="1" dirty="0">
                <a:latin typeface="+mj-ea"/>
                <a:ea typeface="+mj-ea"/>
              </a:rPr>
              <a:t>/CFP</a:t>
            </a:r>
          </a:p>
          <a:p>
            <a:pPr lvl="2">
              <a:buClr>
                <a:srgbClr val="0055A2"/>
              </a:buClr>
              <a:buFont typeface="Wingdings" panose="05000000000000000000" pitchFamily="2" charset="2"/>
              <a:buChar char="p"/>
              <a:defRPr/>
            </a:pPr>
            <a:r>
              <a:rPr kumimoji="1" lang="ja-JP" altLang="en-US" sz="2400" b="1" dirty="0">
                <a:latin typeface="+mj-ea"/>
                <a:ea typeface="+mj-ea"/>
              </a:rPr>
              <a:t>シナリオ選定製品別</a:t>
            </a:r>
            <a:r>
              <a:rPr kumimoji="1" lang="en-US" altLang="ja-JP" sz="2400" b="1" dirty="0">
                <a:latin typeface="+mj-ea"/>
                <a:ea typeface="+mj-ea"/>
              </a:rPr>
              <a:t>CFP</a:t>
            </a:r>
            <a:r>
              <a:rPr kumimoji="1" lang="ja-JP" altLang="en-US" sz="2400" b="1" dirty="0">
                <a:latin typeface="+mj-ea"/>
                <a:ea typeface="+mj-ea"/>
              </a:rPr>
              <a:t>算出結果</a:t>
            </a:r>
            <a:endParaRPr kumimoji="1" lang="en-US" altLang="ja-JP" sz="2400" b="1" dirty="0">
              <a:latin typeface="+mj-ea"/>
              <a:ea typeface="+mj-ea"/>
            </a:endParaRPr>
          </a:p>
          <a:p>
            <a:pPr lvl="2">
              <a:buClr>
                <a:srgbClr val="0055A2"/>
              </a:buClr>
              <a:buFont typeface="Wingdings" panose="05000000000000000000" pitchFamily="2" charset="2"/>
              <a:buChar char="p"/>
              <a:defRPr/>
            </a:pPr>
            <a:r>
              <a:rPr lang="en-US" altLang="ja-JP" sz="2400" b="1" dirty="0">
                <a:latin typeface="+mj-ea"/>
                <a:ea typeface="+mj-ea"/>
              </a:rPr>
              <a:t>CFP</a:t>
            </a:r>
            <a:r>
              <a:rPr lang="ja-JP" altLang="en-US" sz="2400" b="1" dirty="0">
                <a:latin typeface="+mj-ea"/>
                <a:ea typeface="+mj-ea"/>
              </a:rPr>
              <a:t>と仕様の相関関係</a:t>
            </a:r>
            <a:endParaRPr lang="en-US" altLang="ja-JP" sz="2400" b="1" dirty="0">
              <a:latin typeface="+mj-ea"/>
              <a:ea typeface="+mj-ea"/>
            </a:endParaRPr>
          </a:p>
          <a:p>
            <a:pPr lvl="2">
              <a:buClr>
                <a:srgbClr val="0055A2"/>
              </a:buClr>
              <a:buFont typeface="Wingdings" panose="05000000000000000000" pitchFamily="2" charset="2"/>
              <a:buChar char="p"/>
              <a:defRPr/>
            </a:pPr>
            <a:r>
              <a:rPr kumimoji="1" lang="ja-JP" altLang="en-US" sz="2400" b="1" dirty="0">
                <a:latin typeface="+mj-ea"/>
                <a:ea typeface="+mj-ea"/>
              </a:rPr>
              <a:t>印刷方式毎の印刷速度と</a:t>
            </a:r>
            <a:r>
              <a:rPr kumimoji="1" lang="en-US" altLang="ja-JP" sz="2400" b="1" dirty="0">
                <a:latin typeface="+mj-ea"/>
                <a:ea typeface="+mj-ea"/>
              </a:rPr>
              <a:t>CFP</a:t>
            </a:r>
            <a:r>
              <a:rPr kumimoji="1" lang="ja-JP" altLang="en-US" sz="2400" b="1" dirty="0">
                <a:latin typeface="+mj-ea"/>
                <a:ea typeface="+mj-ea"/>
              </a:rPr>
              <a:t>の関係性分析結果</a:t>
            </a:r>
            <a:endParaRPr kumimoji="1" lang="en-US" altLang="ja-JP" sz="2400" b="1" dirty="0">
              <a:latin typeface="+mj-ea"/>
              <a:ea typeface="+mj-ea"/>
            </a:endParaRPr>
          </a:p>
          <a:p>
            <a:pPr lvl="2">
              <a:buClr>
                <a:srgbClr val="0055A2"/>
              </a:buClr>
              <a:buFont typeface="Wingdings" panose="05000000000000000000" pitchFamily="2" charset="2"/>
              <a:buChar char="p"/>
              <a:defRPr/>
            </a:pPr>
            <a:r>
              <a:rPr lang="ja-JP" altLang="en-US" sz="2400" b="1" dirty="0">
                <a:latin typeface="+mj-ea"/>
                <a:ea typeface="+mj-ea"/>
              </a:rPr>
              <a:t>用紙サイズ別，印刷方式別</a:t>
            </a:r>
            <a:r>
              <a:rPr lang="en-US" altLang="ja-JP" sz="2400" b="1" dirty="0">
                <a:latin typeface="+mj-ea"/>
                <a:ea typeface="+mj-ea"/>
              </a:rPr>
              <a:t>CFP</a:t>
            </a:r>
            <a:r>
              <a:rPr lang="ja-JP" altLang="en-US" sz="2400" b="1" dirty="0">
                <a:latin typeface="+mj-ea"/>
                <a:ea typeface="+mj-ea"/>
              </a:rPr>
              <a:t>算出結果</a:t>
            </a:r>
            <a:endParaRPr lang="en-US" altLang="ja-JP" sz="2400" b="1" dirty="0">
              <a:latin typeface="+mj-ea"/>
              <a:ea typeface="+mj-ea"/>
            </a:endParaRPr>
          </a:p>
          <a:p>
            <a:pPr lvl="1">
              <a:buClr>
                <a:srgbClr val="0055A2"/>
              </a:buClr>
              <a:buFont typeface="Wingdings" panose="05000000000000000000" pitchFamily="2" charset="2"/>
              <a:buChar char="p"/>
              <a:defRPr/>
            </a:pPr>
            <a:r>
              <a:rPr kumimoji="1" lang="ja-JP" altLang="en-US" sz="2400" b="1" dirty="0">
                <a:latin typeface="+mj-ea"/>
                <a:ea typeface="+mj-ea"/>
              </a:rPr>
              <a:t>その他</a:t>
            </a:r>
            <a:endParaRPr kumimoji="1" lang="en-US" altLang="ja-JP" sz="2400" b="1" dirty="0">
              <a:latin typeface="+mj-ea"/>
              <a:ea typeface="+mj-ea"/>
            </a:endParaRPr>
          </a:p>
        </p:txBody>
      </p:sp>
    </p:spTree>
    <p:extLst>
      <p:ext uri="{BB962C8B-B14F-4D97-AF65-F5344CB8AC3E}">
        <p14:creationId xmlns:p14="http://schemas.microsoft.com/office/powerpoint/2010/main" val="789825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6"/>
            </a:pPr>
            <a:r>
              <a:rPr lang="ja-JP" altLang="en-US" dirty="0"/>
              <a:t>プリンター製品における環境ラベルプログラム動向紹介</a:t>
            </a:r>
            <a:endParaRPr kumimoji="1" lang="ja-JP" altLang="en-US"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
        <p:nvSpPr>
          <p:cNvPr id="7" name="コンテンツ プレースホルダー 25">
            <a:extLst>
              <a:ext uri="{FF2B5EF4-FFF2-40B4-BE49-F238E27FC236}">
                <a16:creationId xmlns:a16="http://schemas.microsoft.com/office/drawing/2014/main" id="{1FDDCD82-21BF-BE03-B6AE-197E4677D95C}"/>
              </a:ext>
            </a:extLst>
          </p:cNvPr>
          <p:cNvSpPr txBox="1">
            <a:spLocks/>
          </p:cNvSpPr>
          <p:nvPr/>
        </p:nvSpPr>
        <p:spPr>
          <a:xfrm>
            <a:off x="236702" y="1053930"/>
            <a:ext cx="4240047" cy="1938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400" b="1">
                <a:latin typeface="Meiryo UI" panose="020B0604030504040204" pitchFamily="50" charset="-128"/>
                <a:ea typeface="Meiryo UI" panose="020B0604030504040204" pitchFamily="50" charset="-128"/>
              </a:rPr>
              <a:t>シナリオ選定製品別における</a:t>
            </a:r>
            <a:r>
              <a:rPr lang="en-US" altLang="ja-JP" sz="1400" b="1">
                <a:latin typeface="Meiryo UI" panose="020B0604030504040204" pitchFamily="50" charset="-128"/>
                <a:ea typeface="Meiryo UI" panose="020B0604030504040204" pitchFamily="50" charset="-128"/>
              </a:rPr>
              <a:t>SuMPO</a:t>
            </a:r>
            <a:r>
              <a:rPr lang="ja-JP" altLang="en-US" sz="1400" b="1">
                <a:latin typeface="Meiryo UI" panose="020B0604030504040204" pitchFamily="50" charset="-128"/>
                <a:ea typeface="Meiryo UI" panose="020B0604030504040204" pitchFamily="50" charset="-128"/>
              </a:rPr>
              <a:t>登録機種数</a:t>
            </a:r>
            <a:endParaRPr lang="ja-JP" altLang="en-US" sz="1400" b="1" dirty="0">
              <a:latin typeface="Meiryo UI" panose="020B0604030504040204" pitchFamily="50" charset="-128"/>
              <a:ea typeface="Meiryo UI" panose="020B0604030504040204" pitchFamily="50" charset="-128"/>
            </a:endParaRPr>
          </a:p>
        </p:txBody>
      </p:sp>
      <p:sp>
        <p:nvSpPr>
          <p:cNvPr id="8" name="コンテンツ プレースホルダー 2">
            <a:extLst>
              <a:ext uri="{FF2B5EF4-FFF2-40B4-BE49-F238E27FC236}">
                <a16:creationId xmlns:a16="http://schemas.microsoft.com/office/drawing/2014/main" id="{7F91A8E2-CA4A-1C61-122F-F5C602622612}"/>
              </a:ext>
            </a:extLst>
          </p:cNvPr>
          <p:cNvSpPr>
            <a:spLocks noGrp="1"/>
          </p:cNvSpPr>
          <p:nvPr>
            <p:ph idx="1"/>
          </p:nvPr>
        </p:nvSpPr>
        <p:spPr>
          <a:xfrm>
            <a:off x="8314661" y="861237"/>
            <a:ext cx="3877340" cy="5501585"/>
          </a:xfrm>
        </p:spPr>
        <p:txBody>
          <a:bodyPr>
            <a:normAutofit/>
          </a:bodyPr>
          <a:lstStyle/>
          <a:p>
            <a:r>
              <a:rPr lang="ja-JP" altLang="en-US" dirty="0"/>
              <a:t>調査対象期間</a:t>
            </a:r>
            <a:endParaRPr lang="en-US" altLang="ja-JP" dirty="0"/>
          </a:p>
          <a:p>
            <a:pPr marL="457200" marR="0" lvl="1" indent="0" algn="l" defTabSz="914400" rtl="0" eaLnBrk="1" fontAlgn="auto" latinLnBrk="0" hangingPunct="1">
              <a:lnSpc>
                <a:spcPct val="120000"/>
              </a:lnSpc>
              <a:spcBef>
                <a:spcPts val="500"/>
              </a:spcBef>
              <a:spcAft>
                <a:spcPts val="400"/>
              </a:spcAft>
              <a:buClr>
                <a:srgbClr val="0055A2"/>
              </a:buClr>
              <a:buSzTx/>
              <a:buFont typeface="Wingdings" panose="05000000000000000000" pitchFamily="2" charset="2"/>
              <a:buNone/>
              <a:tabLst/>
              <a:defRPr/>
            </a:pPr>
            <a:r>
              <a:rPr lang="en-US" altLang="ja-JP" sz="1400" dirty="0">
                <a:solidFill>
                  <a:srgbClr val="616161"/>
                </a:solidFill>
                <a:latin typeface="Meiryo UI"/>
                <a:ea typeface="Meiryo UI"/>
              </a:rPr>
              <a:t>2024</a:t>
            </a:r>
            <a:r>
              <a:rPr lang="ja-JP" altLang="en-US" sz="1400" dirty="0">
                <a:solidFill>
                  <a:srgbClr val="616161"/>
                </a:solidFill>
                <a:latin typeface="Meiryo UI"/>
                <a:ea typeface="Meiryo UI"/>
              </a:rPr>
              <a:t>年</a:t>
            </a:r>
            <a:r>
              <a:rPr lang="en-US" altLang="ja-JP" sz="1400" dirty="0">
                <a:solidFill>
                  <a:srgbClr val="616161"/>
                </a:solidFill>
                <a:latin typeface="Meiryo UI"/>
                <a:ea typeface="Meiryo UI"/>
              </a:rPr>
              <a:t>1</a:t>
            </a:r>
            <a:r>
              <a:rPr lang="ja-JP" altLang="en-US" sz="1400" dirty="0">
                <a:solidFill>
                  <a:srgbClr val="616161"/>
                </a:solidFill>
                <a:latin typeface="Meiryo UI"/>
                <a:ea typeface="Meiryo UI"/>
              </a:rPr>
              <a:t>月</a:t>
            </a:r>
            <a:r>
              <a:rPr lang="en-US" altLang="ja-JP" sz="1400" dirty="0">
                <a:solidFill>
                  <a:srgbClr val="616161"/>
                </a:solidFill>
                <a:latin typeface="Meiryo UI"/>
                <a:ea typeface="Meiryo UI"/>
              </a:rPr>
              <a:t>1</a:t>
            </a:r>
            <a:r>
              <a:rPr lang="ja-JP" altLang="en-US" sz="1400" dirty="0">
                <a:solidFill>
                  <a:srgbClr val="616161"/>
                </a:solidFill>
                <a:latin typeface="Meiryo UI"/>
                <a:ea typeface="Meiryo UI"/>
              </a:rPr>
              <a:t>日～</a:t>
            </a:r>
            <a:r>
              <a:rPr lang="en-US" altLang="ja-JP" sz="1400" dirty="0">
                <a:solidFill>
                  <a:srgbClr val="616161"/>
                </a:solidFill>
                <a:latin typeface="Meiryo UI"/>
                <a:ea typeface="Meiryo UI"/>
              </a:rPr>
              <a:t>2024</a:t>
            </a:r>
            <a:r>
              <a:rPr lang="ja-JP" altLang="en-US" sz="1400" dirty="0">
                <a:solidFill>
                  <a:srgbClr val="616161"/>
                </a:solidFill>
                <a:latin typeface="Meiryo UI"/>
                <a:ea typeface="Meiryo UI"/>
              </a:rPr>
              <a:t>年</a:t>
            </a:r>
            <a:r>
              <a:rPr lang="en-US" altLang="ja-JP" sz="1400" dirty="0">
                <a:solidFill>
                  <a:srgbClr val="616161"/>
                </a:solidFill>
                <a:latin typeface="Meiryo UI"/>
                <a:ea typeface="Meiryo UI"/>
              </a:rPr>
              <a:t>12</a:t>
            </a:r>
            <a:r>
              <a:rPr lang="ja-JP" altLang="en-US" sz="1400" dirty="0">
                <a:solidFill>
                  <a:srgbClr val="616161"/>
                </a:solidFill>
                <a:latin typeface="Meiryo UI"/>
                <a:ea typeface="Meiryo UI"/>
              </a:rPr>
              <a:t>月</a:t>
            </a:r>
            <a:r>
              <a:rPr lang="en-US" altLang="ja-JP" sz="1400" dirty="0">
                <a:solidFill>
                  <a:srgbClr val="616161"/>
                </a:solidFill>
                <a:latin typeface="Meiryo UI"/>
                <a:ea typeface="Meiryo UI"/>
              </a:rPr>
              <a:t>31</a:t>
            </a:r>
            <a:r>
              <a:rPr lang="ja-JP" altLang="en-US" sz="1400" dirty="0">
                <a:solidFill>
                  <a:srgbClr val="616161"/>
                </a:solidFill>
                <a:latin typeface="Meiryo UI"/>
                <a:ea typeface="Meiryo UI"/>
              </a:rPr>
              <a:t>日</a:t>
            </a:r>
            <a:br>
              <a:rPr lang="en-US" altLang="ja-JP" sz="1400" dirty="0">
                <a:solidFill>
                  <a:srgbClr val="616161"/>
                </a:solidFill>
                <a:latin typeface="Meiryo UI"/>
                <a:ea typeface="Meiryo UI"/>
              </a:rPr>
            </a:br>
            <a:r>
              <a:rPr lang="en-US" altLang="ja-JP" sz="1400" dirty="0">
                <a:solidFill>
                  <a:srgbClr val="616161"/>
                </a:solidFill>
                <a:latin typeface="Meiryo UI"/>
                <a:ea typeface="Meiryo UI"/>
              </a:rPr>
              <a:t>※</a:t>
            </a:r>
            <a:r>
              <a:rPr lang="ja-JP" altLang="en-US" sz="1400" dirty="0">
                <a:solidFill>
                  <a:srgbClr val="616161"/>
                </a:solidFill>
                <a:latin typeface="Meiryo UI"/>
                <a:ea typeface="Meiryo UI"/>
              </a:rPr>
              <a:t>本調査開始時に公開中</a:t>
            </a:r>
            <a:endParaRPr kumimoji="1" lang="en-US" altLang="ja-JP" sz="900" dirty="0"/>
          </a:p>
          <a:p>
            <a:r>
              <a:rPr lang="ja-JP" altLang="en-US" dirty="0"/>
              <a:t>シナリオ製品別登録機種数</a:t>
            </a:r>
            <a:endParaRPr kumimoji="1" lang="ja-JP" altLang="en-US" dirty="0"/>
          </a:p>
          <a:p>
            <a:pPr marL="457200" lvl="1" indent="0">
              <a:buNone/>
            </a:pPr>
            <a:endParaRPr kumimoji="1" lang="en-US" altLang="ja-JP" sz="1400" dirty="0"/>
          </a:p>
          <a:p>
            <a:pPr marL="457200" lvl="1" indent="0">
              <a:buNone/>
            </a:pPr>
            <a:endParaRPr lang="en-US" altLang="ja-JP" sz="1400" dirty="0"/>
          </a:p>
          <a:p>
            <a:pPr marL="457200" lvl="1" indent="0">
              <a:buNone/>
            </a:pPr>
            <a:endParaRPr kumimoji="1" lang="en-US" altLang="ja-JP" sz="1400" dirty="0"/>
          </a:p>
          <a:p>
            <a:pPr marL="457200" lvl="1" indent="0">
              <a:buNone/>
            </a:pPr>
            <a:endParaRPr kumimoji="1" lang="ja-JP" altLang="en-US" sz="1400" dirty="0"/>
          </a:p>
          <a:p>
            <a:r>
              <a:rPr kumimoji="1" lang="ja-JP" altLang="en-US" dirty="0"/>
              <a:t>状況</a:t>
            </a:r>
          </a:p>
          <a:p>
            <a:pPr lvl="1">
              <a:buFont typeface="Wingdings" panose="05000000000000000000" pitchFamily="2" charset="2"/>
              <a:buChar char="ü"/>
            </a:pPr>
            <a:r>
              <a:rPr lang="ja-JP" altLang="en-US" sz="1400" dirty="0"/>
              <a:t>「</a:t>
            </a:r>
            <a:r>
              <a:rPr lang="ja-JP" altLang="en-US" sz="1400" u="sng" dirty="0"/>
              <a:t>ラージフォーマットプリンタ（高性能</a:t>
            </a:r>
            <a:r>
              <a:rPr lang="en-US" altLang="ja-JP" sz="1400" u="sng" dirty="0"/>
              <a:t>IJ</a:t>
            </a:r>
            <a:r>
              <a:rPr lang="ja-JP" altLang="en-US" sz="1400" u="sng" dirty="0"/>
              <a:t>方式）</a:t>
            </a:r>
            <a:r>
              <a:rPr lang="ja-JP" altLang="en-US" sz="1400" dirty="0"/>
              <a:t>」，「</a:t>
            </a:r>
            <a:r>
              <a:rPr lang="ja-JP" altLang="en-US" sz="1400" u="sng" dirty="0"/>
              <a:t>ラージフォーマットプリンタ（</a:t>
            </a:r>
            <a:r>
              <a:rPr lang="en-US" altLang="ja-JP" sz="1400" u="sng" dirty="0"/>
              <a:t>EP</a:t>
            </a:r>
            <a:r>
              <a:rPr lang="ja-JP" altLang="en-US" sz="1400" u="sng" dirty="0"/>
              <a:t>方式）</a:t>
            </a:r>
            <a:r>
              <a:rPr lang="ja-JP" altLang="en-US" sz="1400" dirty="0"/>
              <a:t>」が新規追加された</a:t>
            </a:r>
            <a:endParaRPr lang="en-US" altLang="ja-JP" sz="1400" dirty="0"/>
          </a:p>
          <a:p>
            <a:pPr lvl="1">
              <a:buFont typeface="Wingdings" panose="05000000000000000000" pitchFamily="2" charset="2"/>
              <a:buChar char="ü"/>
            </a:pPr>
            <a:r>
              <a:rPr lang="ja-JP" altLang="en-US" sz="1400" dirty="0"/>
              <a:t>複合機（</a:t>
            </a:r>
            <a:r>
              <a:rPr lang="en-US" altLang="ja-JP" sz="1400" dirty="0"/>
              <a:t>EP</a:t>
            </a:r>
            <a:r>
              <a:rPr lang="ja-JP" altLang="en-US" sz="1400" dirty="0"/>
              <a:t>方式），プリンタ（</a:t>
            </a:r>
            <a:r>
              <a:rPr lang="en-US" altLang="ja-JP" sz="1400" dirty="0"/>
              <a:t>EP</a:t>
            </a:r>
            <a:r>
              <a:rPr lang="ja-JP" altLang="en-US" sz="1400" dirty="0"/>
              <a:t>方式）の登録数が多い</a:t>
            </a:r>
            <a:endParaRPr lang="en-US" altLang="ja-JP" sz="1400" dirty="0"/>
          </a:p>
          <a:p>
            <a:pPr lvl="1">
              <a:buFont typeface="Wingdings" panose="05000000000000000000" pitchFamily="2" charset="2"/>
              <a:buChar char="ü"/>
            </a:pPr>
            <a:r>
              <a:rPr kumimoji="1" lang="ja-JP" altLang="en-US" sz="1400" dirty="0"/>
              <a:t>環境配慮を訴求した製品が増加傾向</a:t>
            </a:r>
            <a:endParaRPr kumimoji="1" lang="en-US" altLang="ja-JP" sz="1400" dirty="0"/>
          </a:p>
        </p:txBody>
      </p:sp>
      <p:pic>
        <p:nvPicPr>
          <p:cNvPr id="3" name="図 2">
            <a:extLst>
              <a:ext uri="{FF2B5EF4-FFF2-40B4-BE49-F238E27FC236}">
                <a16:creationId xmlns:a16="http://schemas.microsoft.com/office/drawing/2014/main" id="{09400486-8DD7-C436-24C2-87EBF470F00C}"/>
              </a:ext>
            </a:extLst>
          </p:cNvPr>
          <p:cNvPicPr>
            <a:picLocks noChangeAspect="1"/>
          </p:cNvPicPr>
          <p:nvPr/>
        </p:nvPicPr>
        <p:blipFill>
          <a:blip r:embed="rId2"/>
          <a:srcRect l="1429" t="7695" r="1951" b="4487"/>
          <a:stretch>
            <a:fillRect/>
          </a:stretch>
        </p:blipFill>
        <p:spPr>
          <a:xfrm>
            <a:off x="82316" y="1441727"/>
            <a:ext cx="8314539" cy="4392744"/>
          </a:xfrm>
          <a:prstGeom prst="rect">
            <a:avLst/>
          </a:prstGeom>
        </p:spPr>
      </p:pic>
      <p:pic>
        <p:nvPicPr>
          <p:cNvPr id="6" name="図 5">
            <a:extLst>
              <a:ext uri="{FF2B5EF4-FFF2-40B4-BE49-F238E27FC236}">
                <a16:creationId xmlns:a16="http://schemas.microsoft.com/office/drawing/2014/main" id="{FA9A8BAC-A28E-DE8F-5241-C5B0FEBF74C8}"/>
              </a:ext>
            </a:extLst>
          </p:cNvPr>
          <p:cNvPicPr>
            <a:picLocks noChangeAspect="1"/>
          </p:cNvPicPr>
          <p:nvPr/>
        </p:nvPicPr>
        <p:blipFill>
          <a:blip r:embed="rId3"/>
          <a:stretch>
            <a:fillRect/>
          </a:stretch>
        </p:blipFill>
        <p:spPr>
          <a:xfrm>
            <a:off x="8772067" y="2413054"/>
            <a:ext cx="3168296" cy="1551686"/>
          </a:xfrm>
          <a:prstGeom prst="rect">
            <a:avLst/>
          </a:prstGeom>
        </p:spPr>
      </p:pic>
      <p:cxnSp>
        <p:nvCxnSpPr>
          <p:cNvPr id="13" name="直線コネクタ 12">
            <a:extLst>
              <a:ext uri="{FF2B5EF4-FFF2-40B4-BE49-F238E27FC236}">
                <a16:creationId xmlns:a16="http://schemas.microsoft.com/office/drawing/2014/main" id="{CA010FDD-EA18-8E0C-6715-BD799BB417A5}"/>
              </a:ext>
            </a:extLst>
          </p:cNvPr>
          <p:cNvCxnSpPr>
            <a:cxnSpLocks/>
          </p:cNvCxnSpPr>
          <p:nvPr/>
        </p:nvCxnSpPr>
        <p:spPr>
          <a:xfrm flipV="1">
            <a:off x="5020182" y="4284921"/>
            <a:ext cx="1513525" cy="1477926"/>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5AA3EAC3-D1B4-9B58-47BE-9066144425C3}"/>
              </a:ext>
            </a:extLst>
          </p:cNvPr>
          <p:cNvCxnSpPr>
            <a:cxnSpLocks/>
          </p:cNvCxnSpPr>
          <p:nvPr/>
        </p:nvCxnSpPr>
        <p:spPr>
          <a:xfrm flipV="1">
            <a:off x="5720159" y="4284921"/>
            <a:ext cx="1281381" cy="1290084"/>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67925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82A377-BDA7-75C8-B0A2-94C5BF31937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1A1832C-8052-81C2-6A04-B8FEB449D77B}"/>
              </a:ext>
            </a:extLst>
          </p:cNvPr>
          <p:cNvSpPr>
            <a:spLocks noGrp="1"/>
          </p:cNvSpPr>
          <p:nvPr>
            <p:ph type="title"/>
          </p:nvPr>
        </p:nvSpPr>
        <p:spPr/>
        <p:txBody>
          <a:bodyPr/>
          <a:lstStyle/>
          <a:p>
            <a:pPr marL="457200" indent="-457200">
              <a:buFont typeface="+mj-lt"/>
              <a:buAutoNum type="arabicPeriod" startAt="7"/>
            </a:pPr>
            <a:r>
              <a:rPr kumimoji="1" lang="ja-JP" altLang="en-US" dirty="0"/>
              <a:t>プリンター専門委員会の活動予定</a:t>
            </a:r>
          </a:p>
        </p:txBody>
      </p:sp>
      <p:sp>
        <p:nvSpPr>
          <p:cNvPr id="3" name="コンテンツ プレースホルダー 2">
            <a:extLst>
              <a:ext uri="{FF2B5EF4-FFF2-40B4-BE49-F238E27FC236}">
                <a16:creationId xmlns:a16="http://schemas.microsoft.com/office/drawing/2014/main" id="{1765904F-2AD3-9625-10C9-928ADEFAD050}"/>
              </a:ext>
            </a:extLst>
          </p:cNvPr>
          <p:cNvSpPr>
            <a:spLocks noGrp="1"/>
          </p:cNvSpPr>
          <p:nvPr>
            <p:ph idx="1"/>
          </p:nvPr>
        </p:nvSpPr>
        <p:spPr>
          <a:xfrm>
            <a:off x="720000" y="1004778"/>
            <a:ext cx="10764000" cy="5237234"/>
          </a:xfrm>
        </p:spPr>
        <p:txBody>
          <a:bodyPr>
            <a:normAutofit fontScale="92500" lnSpcReduction="20000"/>
          </a:bodyPr>
          <a:lstStyle/>
          <a:p>
            <a:pPr marL="342900" indent="-342900">
              <a:buFont typeface="+mj-lt"/>
              <a:buAutoNum type="romanUcPeriod"/>
            </a:pPr>
            <a:r>
              <a:rPr kumimoji="1" lang="ja-JP" altLang="en-US" sz="2400" dirty="0"/>
              <a:t>プリンター専門委員会 分科会 活動</a:t>
            </a:r>
            <a:endParaRPr kumimoji="1" lang="en-US" altLang="ja-JP" sz="2000" b="0" dirty="0"/>
          </a:p>
          <a:p>
            <a:pPr lvl="1">
              <a:buFont typeface="Wingdings" panose="05000000000000000000" pitchFamily="2" charset="2"/>
              <a:buChar char="u"/>
            </a:pPr>
            <a:r>
              <a:rPr kumimoji="1" lang="ja-JP" altLang="en-US" sz="2000" b="0" dirty="0"/>
              <a:t>プリンター市場分科会</a:t>
            </a:r>
            <a:endParaRPr kumimoji="1" lang="en-US" altLang="ja-JP" sz="2000" b="0" dirty="0"/>
          </a:p>
          <a:p>
            <a:pPr lvl="1">
              <a:buFont typeface="Wingdings" panose="05000000000000000000" pitchFamily="2" charset="2"/>
              <a:buChar char="u"/>
            </a:pPr>
            <a:r>
              <a:rPr lang="ja-JP" altLang="en-US" sz="2000" dirty="0"/>
              <a:t>プリンター技術分科会　</a:t>
            </a:r>
            <a:r>
              <a:rPr lang="en-US" altLang="ja-JP" sz="1700" dirty="0"/>
              <a:t>※</a:t>
            </a:r>
            <a:r>
              <a:rPr lang="ja-JP" altLang="en-US" sz="1700" dirty="0"/>
              <a:t>「プリンター省エネ</a:t>
            </a:r>
            <a:r>
              <a:rPr lang="en-US" altLang="ja-JP" sz="1700" dirty="0"/>
              <a:t>W.G.</a:t>
            </a:r>
            <a:r>
              <a:rPr lang="ja-JP" altLang="en-US" sz="1700" dirty="0"/>
              <a:t>」は本分科会として活動予定</a:t>
            </a:r>
            <a:endParaRPr lang="en-US" altLang="ja-JP" sz="2000" dirty="0"/>
          </a:p>
          <a:p>
            <a:pPr lvl="2">
              <a:buFont typeface="Wingdings" panose="05000000000000000000" pitchFamily="2" charset="2"/>
              <a:buChar char="ü"/>
            </a:pPr>
            <a:r>
              <a:rPr lang="ja-JP" altLang="en-US" sz="2000" dirty="0"/>
              <a:t>プリンター環境対応</a:t>
            </a:r>
            <a:r>
              <a:rPr lang="en-US" altLang="ja-JP" sz="2000" dirty="0"/>
              <a:t>W.G.</a:t>
            </a:r>
          </a:p>
          <a:p>
            <a:pPr lvl="2">
              <a:buFont typeface="Wingdings" panose="05000000000000000000" pitchFamily="2" charset="2"/>
              <a:buChar char="ü"/>
            </a:pPr>
            <a:r>
              <a:rPr lang="ja-JP" altLang="en-US" sz="2000" dirty="0"/>
              <a:t>プリンター海外化学物質規制調査</a:t>
            </a:r>
            <a:r>
              <a:rPr lang="en-US" altLang="ja-JP" sz="2000" dirty="0"/>
              <a:t>W.G.</a:t>
            </a:r>
            <a:endParaRPr kumimoji="1" lang="ja-JP" altLang="en-US" sz="2000" b="0" dirty="0"/>
          </a:p>
          <a:p>
            <a:pPr marL="342900" indent="-342900">
              <a:buFont typeface="+mj-lt"/>
              <a:buAutoNum type="romanUcPeriod"/>
            </a:pPr>
            <a:r>
              <a:rPr lang="ja-JP" altLang="en-US" sz="2400" dirty="0"/>
              <a:t>プリンター専門委員会 新規活動テーマ</a:t>
            </a:r>
            <a:endParaRPr lang="en-US" altLang="ja-JP" sz="2400" dirty="0"/>
          </a:p>
          <a:p>
            <a:pPr marL="457200" lvl="1" indent="0">
              <a:buNone/>
            </a:pPr>
            <a:r>
              <a:rPr kumimoji="1" lang="ja-JP" altLang="en-US" sz="2000" dirty="0"/>
              <a:t>現在，各分科会討議により活動内容の検討を進めている。</a:t>
            </a:r>
            <a:endParaRPr kumimoji="1" lang="en-US" altLang="ja-JP" sz="2000" dirty="0"/>
          </a:p>
          <a:p>
            <a:pPr lvl="1">
              <a:buFont typeface="Wingdings" panose="05000000000000000000" pitchFamily="2" charset="2"/>
              <a:buChar char="u"/>
            </a:pPr>
            <a:r>
              <a:rPr kumimoji="1" lang="ja-JP" altLang="en-US" sz="2000" dirty="0">
                <a:solidFill>
                  <a:srgbClr val="0000FF"/>
                </a:solidFill>
              </a:rPr>
              <a:t>商業・産業用プリンター製品</a:t>
            </a:r>
            <a:r>
              <a:rPr kumimoji="1" lang="ja-JP" altLang="en-US" sz="2000" dirty="0"/>
              <a:t>領域への拡大（国内・海外）</a:t>
            </a:r>
            <a:endParaRPr kumimoji="1" lang="en-US" altLang="ja-JP" sz="2000" dirty="0"/>
          </a:p>
          <a:p>
            <a:pPr lvl="1">
              <a:buFont typeface="Wingdings" panose="05000000000000000000" pitchFamily="2" charset="2"/>
              <a:buChar char="u"/>
            </a:pPr>
            <a:r>
              <a:rPr kumimoji="1" lang="ja-JP" altLang="en-US" sz="2000" dirty="0"/>
              <a:t>印刷の多様化への対応に関する調査分析（</a:t>
            </a:r>
            <a:r>
              <a:rPr kumimoji="1" lang="ja-JP" altLang="en-US" sz="2000" dirty="0">
                <a:solidFill>
                  <a:srgbClr val="0000FF"/>
                </a:solidFill>
              </a:rPr>
              <a:t>紙・メディア情報</a:t>
            </a:r>
            <a:r>
              <a:rPr kumimoji="1" lang="ja-JP" altLang="en-US" sz="2000" dirty="0"/>
              <a:t>など）</a:t>
            </a:r>
            <a:endParaRPr kumimoji="1" lang="en-US" altLang="ja-JP" sz="2000" dirty="0"/>
          </a:p>
          <a:p>
            <a:pPr lvl="1">
              <a:buFont typeface="Wingdings" panose="05000000000000000000" pitchFamily="2" charset="2"/>
              <a:buChar char="u"/>
            </a:pPr>
            <a:r>
              <a:rPr lang="ja-JP" altLang="en-US" sz="2000" dirty="0"/>
              <a:t>業種別プリンター製品利用形態調査分析（</a:t>
            </a:r>
            <a:r>
              <a:rPr lang="ja-JP" altLang="en-US" sz="2000" dirty="0">
                <a:solidFill>
                  <a:srgbClr val="0000FF"/>
                </a:solidFill>
              </a:rPr>
              <a:t>ソリューション</a:t>
            </a:r>
            <a:r>
              <a:rPr lang="ja-JP" altLang="en-US" sz="2000" dirty="0"/>
              <a:t>，セキュリティなど）</a:t>
            </a:r>
            <a:endParaRPr lang="en-US" altLang="ja-JP" sz="2000" dirty="0"/>
          </a:p>
          <a:p>
            <a:pPr lvl="1">
              <a:buFont typeface="Wingdings" panose="05000000000000000000" pitchFamily="2" charset="2"/>
              <a:buChar char="u"/>
            </a:pPr>
            <a:r>
              <a:rPr kumimoji="1" lang="ja-JP" altLang="en-US" sz="2000" dirty="0"/>
              <a:t>プリンター製品に関する</a:t>
            </a:r>
            <a:r>
              <a:rPr kumimoji="1" lang="ja-JP" altLang="en-US" sz="2000" dirty="0">
                <a:solidFill>
                  <a:srgbClr val="0000FF"/>
                </a:solidFill>
              </a:rPr>
              <a:t>統計データ等の利活用 </a:t>
            </a:r>
            <a:r>
              <a:rPr kumimoji="1" lang="ja-JP" altLang="en-US" sz="2000" dirty="0"/>
              <a:t>と </a:t>
            </a:r>
            <a:r>
              <a:rPr kumimoji="1" lang="ja-JP" altLang="en-US" sz="2000" dirty="0">
                <a:solidFill>
                  <a:srgbClr val="0000FF"/>
                </a:solidFill>
              </a:rPr>
              <a:t>生成ＡＩ活用</a:t>
            </a:r>
            <a:r>
              <a:rPr kumimoji="1" lang="ja-JP" altLang="en-US" sz="2000" dirty="0"/>
              <a:t>検討</a:t>
            </a:r>
            <a:endParaRPr kumimoji="1" lang="en-US" altLang="ja-JP" sz="2000" dirty="0"/>
          </a:p>
          <a:p>
            <a:pPr lvl="1">
              <a:buFont typeface="Wingdings" panose="05000000000000000000" pitchFamily="2" charset="2"/>
              <a:buChar char="u"/>
            </a:pPr>
            <a:r>
              <a:rPr lang="en-US" altLang="ja-JP" sz="2000" dirty="0"/>
              <a:t>JEITA</a:t>
            </a:r>
            <a:r>
              <a:rPr lang="ja-JP" altLang="en-US" sz="2000" dirty="0"/>
              <a:t>海外拠点との連携</a:t>
            </a:r>
            <a:endParaRPr kumimoji="1" lang="ja-JP" altLang="en-US" sz="2000" dirty="0"/>
          </a:p>
        </p:txBody>
      </p:sp>
      <p:sp>
        <p:nvSpPr>
          <p:cNvPr id="4" name="フッター プレースホルダー 3">
            <a:extLst>
              <a:ext uri="{FF2B5EF4-FFF2-40B4-BE49-F238E27FC236}">
                <a16:creationId xmlns:a16="http://schemas.microsoft.com/office/drawing/2014/main" id="{A08851A1-F8BD-E1F8-8C83-B47FD3F74F78}"/>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5C26926E-31DD-5702-97DE-56260D5E414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Tree>
    <p:extLst>
      <p:ext uri="{BB962C8B-B14F-4D97-AF65-F5344CB8AC3E}">
        <p14:creationId xmlns:p14="http://schemas.microsoft.com/office/powerpoint/2010/main" val="33402362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8704689-FEEA-1190-CAD1-49BF83DF2B44}"/>
              </a:ext>
            </a:extLst>
          </p:cNvPr>
          <p:cNvSpPr>
            <a:spLocks noGrp="1"/>
          </p:cNvSpPr>
          <p:nvPr>
            <p:ph idx="1"/>
          </p:nvPr>
        </p:nvSpPr>
        <p:spPr>
          <a:xfrm>
            <a:off x="720000" y="2876551"/>
            <a:ext cx="10764000" cy="3471240"/>
          </a:xfrm>
        </p:spPr>
        <p:txBody>
          <a:bodyPr>
            <a:normAutofit fontScale="55000" lnSpcReduction="20000"/>
          </a:bodyPr>
          <a:lstStyle/>
          <a:p>
            <a:pPr marL="0" indent="0">
              <a:buNone/>
            </a:pPr>
            <a:r>
              <a:rPr kumimoji="1" lang="ja-JP" altLang="en-US" sz="6000" dirty="0"/>
              <a:t>ご清聴有難うございました。</a:t>
            </a:r>
            <a:br>
              <a:rPr kumimoji="1" lang="en-US" altLang="ja-JP" sz="6000" dirty="0"/>
            </a:br>
            <a:endParaRPr kumimoji="1" lang="en-US" altLang="ja-JP" sz="6000" dirty="0"/>
          </a:p>
          <a:p>
            <a:pPr marL="0" indent="0">
              <a:buNone/>
            </a:pPr>
            <a:r>
              <a:rPr kumimoji="1" lang="ja-JP" altLang="en-US" sz="6000" dirty="0"/>
              <a:t>本日発表した内容含め，発表していない新製品プリンター技術の調査報告に関しては，</a:t>
            </a:r>
            <a:r>
              <a:rPr kumimoji="1" lang="en-US" altLang="ja-JP" sz="6000" dirty="0"/>
              <a:t>『</a:t>
            </a:r>
            <a:r>
              <a:rPr kumimoji="1" lang="ja-JP" altLang="en-US" sz="6000" dirty="0"/>
              <a:t>プリンターに関する調査報告書</a:t>
            </a:r>
            <a:r>
              <a:rPr kumimoji="1" lang="en-US" altLang="ja-JP" sz="6000" dirty="0"/>
              <a:t>』</a:t>
            </a:r>
            <a:r>
              <a:rPr kumimoji="1" lang="ja-JP" altLang="en-US" sz="6000" dirty="0"/>
              <a:t>にまとめております。</a:t>
            </a:r>
            <a:br>
              <a:rPr kumimoji="1" lang="en-US" altLang="ja-JP" sz="6000" dirty="0"/>
            </a:br>
            <a:r>
              <a:rPr kumimoji="1" lang="ja-JP" altLang="en-US" sz="6000" dirty="0"/>
              <a:t>是非お買い求めください。</a:t>
            </a:r>
            <a:endParaRPr lang="en-US" altLang="ja-JP" sz="3200"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grpSp>
        <p:nvGrpSpPr>
          <p:cNvPr id="13" name="グループ化 12">
            <a:extLst>
              <a:ext uri="{FF2B5EF4-FFF2-40B4-BE49-F238E27FC236}">
                <a16:creationId xmlns:a16="http://schemas.microsoft.com/office/drawing/2014/main" id="{85A1418C-59BE-A902-E949-095B8357C60C}"/>
              </a:ext>
            </a:extLst>
          </p:cNvPr>
          <p:cNvGrpSpPr/>
          <p:nvPr/>
        </p:nvGrpSpPr>
        <p:grpSpPr>
          <a:xfrm>
            <a:off x="0" y="1031281"/>
            <a:ext cx="12192000" cy="1476632"/>
            <a:chOff x="0" y="1031281"/>
            <a:chExt cx="12192000" cy="1476632"/>
          </a:xfrm>
        </p:grpSpPr>
        <p:sp>
          <p:nvSpPr>
            <p:cNvPr id="9" name="タイトル 1">
              <a:extLst>
                <a:ext uri="{FF2B5EF4-FFF2-40B4-BE49-F238E27FC236}">
                  <a16:creationId xmlns:a16="http://schemas.microsoft.com/office/drawing/2014/main" id="{2D4550F8-8150-3343-197D-4FB25A6813AB}"/>
                </a:ext>
              </a:extLst>
            </p:cNvPr>
            <p:cNvSpPr txBox="1">
              <a:spLocks/>
            </p:cNvSpPr>
            <p:nvPr/>
          </p:nvSpPr>
          <p:spPr>
            <a:xfrm>
              <a:off x="0" y="1031281"/>
              <a:ext cx="12192000" cy="1107996"/>
            </a:xfrm>
            <a:prstGeom prst="rect">
              <a:avLst/>
            </a:prstGeom>
            <a:solidFill>
              <a:schemeClr val="accent1"/>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lang="ja-JP" altLang="en-US" sz="2000" b="1" kern="1200" dirty="0">
                  <a:solidFill>
                    <a:schemeClr val="tx1"/>
                  </a:solidFill>
                  <a:latin typeface="+mj-lt"/>
                  <a:ea typeface="+mj-ea"/>
                  <a:cs typeface="+mj-cs"/>
                </a:defRPr>
              </a:lvl1pPr>
            </a:lstStyle>
            <a:p>
              <a:pPr algn="ctr"/>
              <a:r>
                <a:rPr lang="en-US" altLang="ja-JP" sz="3600" dirty="0">
                  <a:solidFill>
                    <a:schemeClr val="bg1"/>
                  </a:solidFill>
                  <a:latin typeface="+mj-ea"/>
                </a:rPr>
                <a:t>『2024</a:t>
              </a:r>
              <a:r>
                <a:rPr lang="ja-JP" altLang="en-US" sz="3600" dirty="0">
                  <a:solidFill>
                    <a:schemeClr val="bg1"/>
                  </a:solidFill>
                  <a:latin typeface="+mj-ea"/>
                </a:rPr>
                <a:t>年 プリンター新製品動向 と プリンター技術動向</a:t>
              </a:r>
              <a:r>
                <a:rPr lang="en-US" altLang="ja-JP" sz="3600" dirty="0">
                  <a:solidFill>
                    <a:schemeClr val="bg1"/>
                  </a:solidFill>
                  <a:latin typeface="+mj-ea"/>
                </a:rPr>
                <a:t>』</a:t>
              </a:r>
              <a:endParaRPr lang="ja-JP" altLang="en-US" sz="3600" dirty="0">
                <a:solidFill>
                  <a:schemeClr val="bg1"/>
                </a:solidFill>
                <a:latin typeface="+mj-ea"/>
              </a:endParaRPr>
            </a:p>
          </p:txBody>
        </p:sp>
        <p:sp>
          <p:nvSpPr>
            <p:cNvPr id="10" name="字幕 2">
              <a:extLst>
                <a:ext uri="{FF2B5EF4-FFF2-40B4-BE49-F238E27FC236}">
                  <a16:creationId xmlns:a16="http://schemas.microsoft.com/office/drawing/2014/main" id="{BD06569B-A8F5-48F6-638B-D42E91889B44}"/>
                </a:ext>
              </a:extLst>
            </p:cNvPr>
            <p:cNvSpPr txBox="1">
              <a:spLocks/>
            </p:cNvSpPr>
            <p:nvPr/>
          </p:nvSpPr>
          <p:spPr>
            <a:xfrm>
              <a:off x="0" y="1915198"/>
              <a:ext cx="12191999" cy="592715"/>
            </a:xfrm>
            <a:prstGeom prst="rect">
              <a:avLst/>
            </a:prstGeom>
            <a:solidFill>
              <a:schemeClr val="accent1"/>
            </a:solidFill>
          </p:spPr>
          <p:txBody>
            <a:bodyPr vert="horz" lIns="91440" tIns="45720" rIns="91440" bIns="45720" rtlCol="0">
              <a:noAutofit/>
            </a:bodyPr>
            <a:lstStyle>
              <a:lvl1pPr marL="285750" indent="-285750" algn="l" defTabSz="914400" rtl="0" eaLnBrk="1" latinLnBrk="0" hangingPunct="1">
                <a:lnSpc>
                  <a:spcPct val="120000"/>
                </a:lnSpc>
                <a:spcBef>
                  <a:spcPts val="1000"/>
                </a:spcBef>
                <a:spcAft>
                  <a:spcPts val="400"/>
                </a:spcAft>
                <a:buClr>
                  <a:schemeClr val="accent1"/>
                </a:buClr>
                <a:buFont typeface="メイリオ" panose="020B0604030504040204" pitchFamily="50" charset="-128"/>
                <a:buChar char="▍"/>
                <a:defRPr kumimoji="1" lang="ja-JP" altLang="en-US" sz="1800" b="1" kern="1200">
                  <a:solidFill>
                    <a:schemeClr val="tx1"/>
                  </a:solidFill>
                  <a:latin typeface="+mj-lt"/>
                  <a:ea typeface="+mj-ea"/>
                  <a:cs typeface="+mn-cs"/>
                </a:defRPr>
              </a:lvl1pPr>
              <a:lvl2pPr marL="742950" indent="-285750" algn="l" defTabSz="914400" rtl="0" eaLnBrk="1" latinLnBrk="0" hangingPunct="1">
                <a:lnSpc>
                  <a:spcPct val="120000"/>
                </a:lnSpc>
                <a:spcBef>
                  <a:spcPts val="500"/>
                </a:spcBef>
                <a:spcAft>
                  <a:spcPts val="400"/>
                </a:spcAft>
                <a:buClr>
                  <a:schemeClr val="accent1"/>
                </a:buClr>
                <a:buFont typeface="Wingdings" panose="05000000000000000000" pitchFamily="2" charset="2"/>
                <a:buChar char="n"/>
                <a:defRPr kumimoji="1" lang="ja-JP" altLang="en-US" sz="1300" kern="1200">
                  <a:solidFill>
                    <a:schemeClr val="tx1"/>
                  </a:solidFill>
                  <a:latin typeface="+mn-ea"/>
                  <a:ea typeface="+mn-ea"/>
                  <a:cs typeface="+mn-cs"/>
                </a:defRPr>
              </a:lvl2pPr>
              <a:lvl3pPr marL="1200150" indent="-285750" algn="l" defTabSz="914400" rtl="0" eaLnBrk="1" latinLnBrk="0" hangingPunct="1">
                <a:lnSpc>
                  <a:spcPct val="120000"/>
                </a:lnSpc>
                <a:spcBef>
                  <a:spcPts val="500"/>
                </a:spcBef>
                <a:spcAft>
                  <a:spcPts val="400"/>
                </a:spcAft>
                <a:buClr>
                  <a:schemeClr val="accent1"/>
                </a:buClr>
                <a:buFont typeface="Arial" panose="020B0604020202020204" pitchFamily="34" charset="0"/>
                <a:buChar char="•"/>
                <a:defRPr kumimoji="1" lang="ja-JP" altLang="en-US" sz="1300" kern="1200">
                  <a:solidFill>
                    <a:schemeClr val="tx1"/>
                  </a:solidFill>
                  <a:latin typeface="+mn-ea"/>
                  <a:ea typeface="+mn-ea"/>
                  <a:cs typeface="+mn-cs"/>
                </a:defRPr>
              </a:lvl3pPr>
              <a:lvl4pPr marL="1657350" indent="-285750" algn="l" defTabSz="914400" rtl="0" eaLnBrk="1" latinLnBrk="0" hangingPunct="1">
                <a:lnSpc>
                  <a:spcPct val="120000"/>
                </a:lnSpc>
                <a:spcBef>
                  <a:spcPts val="500"/>
                </a:spcBef>
                <a:spcAft>
                  <a:spcPts val="400"/>
                </a:spcAft>
                <a:buClr>
                  <a:schemeClr val="accent1"/>
                </a:buClr>
                <a:buFont typeface="Arial" panose="020B0604020202020204" pitchFamily="34" charset="0"/>
                <a:buChar char="•"/>
                <a:defRPr kumimoji="1" lang="ja-JP" altLang="en-US" sz="1100" kern="1200">
                  <a:solidFill>
                    <a:schemeClr val="tx1"/>
                  </a:solidFill>
                  <a:latin typeface="+mn-ea"/>
                  <a:ea typeface="+mn-ea"/>
                  <a:cs typeface="+mn-cs"/>
                </a:defRPr>
              </a:lvl4pPr>
              <a:lvl5pPr marL="2114550" indent="-285750" algn="l" defTabSz="914400" rtl="0" eaLnBrk="1" latinLnBrk="0" hangingPunct="1">
                <a:lnSpc>
                  <a:spcPct val="120000"/>
                </a:lnSpc>
                <a:spcBef>
                  <a:spcPts val="500"/>
                </a:spcBef>
                <a:spcAft>
                  <a:spcPts val="400"/>
                </a:spcAft>
                <a:buClr>
                  <a:schemeClr val="accent1"/>
                </a:buClr>
                <a:buFont typeface="Arial" panose="020B0604020202020204" pitchFamily="34" charset="0"/>
                <a:buChar char="•"/>
                <a:defRPr kumimoji="1" lang="ja-JP" altLang="en-US" sz="11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800" dirty="0">
                  <a:solidFill>
                    <a:schemeClr val="bg1"/>
                  </a:solidFill>
                  <a:latin typeface="+mj-ea"/>
                </a:rPr>
                <a:t>プリンター専門委員会 技術分科会</a:t>
              </a:r>
            </a:p>
          </p:txBody>
        </p:sp>
      </p:grpSp>
      <p:sp>
        <p:nvSpPr>
          <p:cNvPr id="12" name="タイトル 11">
            <a:extLst>
              <a:ext uri="{FF2B5EF4-FFF2-40B4-BE49-F238E27FC236}">
                <a16:creationId xmlns:a16="http://schemas.microsoft.com/office/drawing/2014/main" id="{44CFC7AB-A3E7-12E3-03EF-2254112405E6}"/>
              </a:ext>
            </a:extLst>
          </p:cNvPr>
          <p:cNvSpPr>
            <a:spLocks noGrp="1"/>
          </p:cNvSpPr>
          <p:nvPr>
            <p:ph type="title"/>
          </p:nvPr>
        </p:nvSpPr>
        <p:spPr/>
        <p:txBody>
          <a:bodyPr/>
          <a:lstStyle/>
          <a:p>
            <a:endParaRPr lang="ja-JP" altLang="en-US"/>
          </a:p>
        </p:txBody>
      </p:sp>
    </p:spTree>
    <p:extLst>
      <p:ext uri="{BB962C8B-B14F-4D97-AF65-F5344CB8AC3E}">
        <p14:creationId xmlns:p14="http://schemas.microsoft.com/office/powerpoint/2010/main" val="3295894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a:pPr>
            <a:r>
              <a:rPr kumimoji="1" lang="ja-JP" altLang="en-US" dirty="0"/>
              <a:t>プリンター専門委員会　技術分科会　活動概要</a:t>
            </a:r>
          </a:p>
        </p:txBody>
      </p:sp>
      <p:sp>
        <p:nvSpPr>
          <p:cNvPr id="3" name="コンテンツ プレースホルダー 2">
            <a:extLst>
              <a:ext uri="{FF2B5EF4-FFF2-40B4-BE49-F238E27FC236}">
                <a16:creationId xmlns:a16="http://schemas.microsoft.com/office/drawing/2014/main" id="{28704689-FEEA-1190-CAD1-49BF83DF2B44}"/>
              </a:ext>
            </a:extLst>
          </p:cNvPr>
          <p:cNvSpPr>
            <a:spLocks noGrp="1"/>
          </p:cNvSpPr>
          <p:nvPr>
            <p:ph idx="1"/>
          </p:nvPr>
        </p:nvSpPr>
        <p:spPr>
          <a:xfrm>
            <a:off x="720000" y="1208780"/>
            <a:ext cx="10764000" cy="5033231"/>
          </a:xfrm>
        </p:spPr>
        <p:txBody>
          <a:bodyPr>
            <a:normAutofit fontScale="62500" lnSpcReduction="20000"/>
          </a:bodyPr>
          <a:lstStyle/>
          <a:p>
            <a:pPr marL="342900" indent="-342900">
              <a:buFont typeface="+mj-lt"/>
              <a:buAutoNum type="arabicPeriod"/>
            </a:pPr>
            <a:r>
              <a:rPr kumimoji="1" lang="ja-JP" altLang="en-US" sz="3300" dirty="0"/>
              <a:t>プリンター新製品調査</a:t>
            </a:r>
            <a:br>
              <a:rPr kumimoji="1" lang="ja-JP" altLang="en-US" sz="2400" dirty="0"/>
            </a:br>
            <a:r>
              <a:rPr kumimoji="1" lang="ja-JP" altLang="en-US" sz="2900" b="0" u="sng" dirty="0"/>
              <a:t>日本国内</a:t>
            </a:r>
            <a:r>
              <a:rPr kumimoji="1" lang="ja-JP" altLang="en-US" sz="2900" b="0" dirty="0"/>
              <a:t>で </a:t>
            </a:r>
            <a:r>
              <a:rPr kumimoji="1" lang="en-US" altLang="ja-JP" sz="2900" b="0" u="sng" dirty="0"/>
              <a:t>2024 </a:t>
            </a:r>
            <a:r>
              <a:rPr kumimoji="1" lang="ja-JP" altLang="en-US" sz="2900" b="0" u="sng" dirty="0"/>
              <a:t>年（</a:t>
            </a:r>
            <a:r>
              <a:rPr kumimoji="1" lang="en-US" altLang="ja-JP" sz="2900" b="0" u="sng" dirty="0"/>
              <a:t>1</a:t>
            </a:r>
            <a:r>
              <a:rPr kumimoji="1" lang="ja-JP" altLang="en-US" sz="2900" b="0" u="sng" dirty="0"/>
              <a:t>月</a:t>
            </a:r>
            <a:r>
              <a:rPr kumimoji="1" lang="en-US" altLang="ja-JP" sz="2900" b="0" u="sng" dirty="0"/>
              <a:t>1</a:t>
            </a:r>
            <a:r>
              <a:rPr kumimoji="1" lang="ja-JP" altLang="en-US" sz="2900" b="0" u="sng" dirty="0"/>
              <a:t>日～</a:t>
            </a:r>
            <a:r>
              <a:rPr kumimoji="1" lang="en-US" altLang="ja-JP" sz="2900" b="0" u="sng" dirty="0"/>
              <a:t>12</a:t>
            </a:r>
            <a:r>
              <a:rPr kumimoji="1" lang="ja-JP" altLang="en-US" sz="2900" b="0" u="sng" dirty="0"/>
              <a:t>月</a:t>
            </a:r>
            <a:r>
              <a:rPr kumimoji="1" lang="en-US" altLang="ja-JP" sz="2900" b="0" u="sng" dirty="0"/>
              <a:t>31</a:t>
            </a:r>
            <a:r>
              <a:rPr kumimoji="1" lang="ja-JP" altLang="en-US" sz="2900" b="0" u="sng" dirty="0"/>
              <a:t>日まで）</a:t>
            </a:r>
            <a:r>
              <a:rPr kumimoji="1" lang="ja-JP" altLang="en-US" sz="2900" b="0" dirty="0"/>
              <a:t>に発売されたプリンター新製品の技術仕様を調査し，各種技術動向を分析して，</a:t>
            </a:r>
            <a:r>
              <a:rPr kumimoji="1" lang="en-US" altLang="ja-JP" sz="2900" b="0" dirty="0"/>
              <a:t>『</a:t>
            </a:r>
            <a:r>
              <a:rPr kumimoji="1" lang="ja-JP" altLang="en-US" sz="2900" b="0" dirty="0"/>
              <a:t>プリンター技術に関する調査報告</a:t>
            </a:r>
            <a:r>
              <a:rPr kumimoji="1" lang="en-US" altLang="ja-JP" sz="2900" b="0" dirty="0"/>
              <a:t>』</a:t>
            </a:r>
            <a:r>
              <a:rPr kumimoji="1" lang="ja-JP" altLang="en-US" sz="2900" b="0" dirty="0"/>
              <a:t>としてまとめた。</a:t>
            </a:r>
          </a:p>
          <a:p>
            <a:pPr marL="342900" indent="-342900">
              <a:buFont typeface="+mj-lt"/>
              <a:buAutoNum type="arabicPeriod"/>
            </a:pPr>
            <a:r>
              <a:rPr kumimoji="1" lang="ja-JP" altLang="en-US" sz="3300" dirty="0"/>
              <a:t>プリンターメーカーの業界団体としての関係団体，省庁，機関への対応</a:t>
            </a:r>
            <a:br>
              <a:rPr kumimoji="1" lang="ja-JP" altLang="en-US" sz="2400" dirty="0"/>
            </a:br>
            <a:r>
              <a:rPr kumimoji="1" lang="ja-JP" altLang="en-US" sz="2900" b="0" dirty="0"/>
              <a:t>主に関連団体や省庁，機関から寄せられる案件や要望および問い合わせに対して，プリンターメーカーの業界団体として対応策や回答を検討し，必要に応じて交渉などを行った。</a:t>
            </a:r>
            <a:br>
              <a:rPr kumimoji="1" lang="ja-JP" altLang="en-US" sz="2900" b="0" dirty="0"/>
            </a:br>
            <a:r>
              <a:rPr kumimoji="1" lang="ja-JP" altLang="en-US" sz="2900" b="0" dirty="0"/>
              <a:t>　➤プリンターに関する規格対応</a:t>
            </a:r>
            <a:r>
              <a:rPr kumimoji="1" lang="en-US" altLang="ja-JP" sz="2900" b="0" dirty="0"/>
              <a:t>PG</a:t>
            </a:r>
            <a:r>
              <a:rPr kumimoji="1" lang="ja-JP" altLang="en-US" sz="2900" b="0" dirty="0"/>
              <a:t>：</a:t>
            </a:r>
            <a:br>
              <a:rPr kumimoji="1" lang="ja-JP" altLang="en-US" sz="2900" b="0" dirty="0"/>
            </a:br>
            <a:r>
              <a:rPr kumimoji="1" lang="ja-JP" altLang="en-US" sz="2900" b="0" dirty="0"/>
              <a:t>　　</a:t>
            </a:r>
            <a:r>
              <a:rPr kumimoji="1" lang="en-US" altLang="ja-JP" sz="2900" b="0" dirty="0"/>
              <a:t>- ISO</a:t>
            </a:r>
            <a:r>
              <a:rPr lang="en-US" altLang="ja-JP" sz="2900" b="0" dirty="0"/>
              <a:t>/</a:t>
            </a:r>
            <a:r>
              <a:rPr kumimoji="1" lang="en-US" altLang="ja-JP" sz="2900" b="0" dirty="0"/>
              <a:t>TC42</a:t>
            </a:r>
            <a:r>
              <a:rPr lang="en-US" altLang="ja-JP" sz="2900" b="0" dirty="0"/>
              <a:t>/</a:t>
            </a:r>
            <a:r>
              <a:rPr kumimoji="1" lang="en-US" altLang="ja-JP" sz="2900" b="0" dirty="0"/>
              <a:t>WG5</a:t>
            </a:r>
            <a:r>
              <a:rPr kumimoji="1" lang="ja-JP" altLang="en-US" sz="2900" b="0" dirty="0"/>
              <a:t>の規格改訂の進捗共有と審議対応</a:t>
            </a:r>
          </a:p>
          <a:p>
            <a:pPr marL="342900" indent="-342900">
              <a:buFont typeface="+mj-lt"/>
              <a:buAutoNum type="arabicPeriod"/>
            </a:pPr>
            <a:r>
              <a:rPr kumimoji="1" lang="ja-JP" altLang="en-US" sz="3300" dirty="0"/>
              <a:t>講演</a:t>
            </a:r>
            <a:br>
              <a:rPr kumimoji="1" lang="ja-JP" altLang="en-US" sz="2400" dirty="0"/>
            </a:br>
            <a:r>
              <a:rPr kumimoji="1" lang="ja-JP" altLang="en-US" sz="2900" b="0" dirty="0"/>
              <a:t>各種情報端末の普及と需要喚起を目的とする</a:t>
            </a:r>
            <a:r>
              <a:rPr kumimoji="1" lang="en-US" altLang="ja-JP" sz="2900" b="0" dirty="0"/>
              <a:t>『</a:t>
            </a:r>
            <a:r>
              <a:rPr kumimoji="1" lang="ja-JP" altLang="en-US" sz="2900" b="0" dirty="0"/>
              <a:t>情報端末フォーラム</a:t>
            </a:r>
            <a:r>
              <a:rPr kumimoji="1" lang="en-US" altLang="ja-JP" sz="2900" b="0" dirty="0"/>
              <a:t>2025』</a:t>
            </a:r>
            <a:r>
              <a:rPr kumimoji="1" lang="ja-JP" altLang="en-US" sz="2900" b="0" dirty="0"/>
              <a:t>のプリンター専門委員会報告として，</a:t>
            </a:r>
            <a:r>
              <a:rPr kumimoji="1" lang="en-US" altLang="ja-JP" sz="2900" b="0" dirty="0"/>
              <a:t>｢2024</a:t>
            </a:r>
            <a:r>
              <a:rPr kumimoji="1" lang="ja-JP" altLang="en-US" sz="2900" b="0" dirty="0"/>
              <a:t>年におけるプリンター新製品の技術動向</a:t>
            </a:r>
            <a:r>
              <a:rPr kumimoji="1" lang="en-US" altLang="ja-JP" sz="2900" b="0" dirty="0"/>
              <a:t>｣</a:t>
            </a:r>
            <a:r>
              <a:rPr kumimoji="1" lang="ja-JP" altLang="en-US" sz="2900" b="0" dirty="0"/>
              <a:t>に関して講演を行った。</a:t>
            </a:r>
          </a:p>
          <a:p>
            <a:pPr marL="342900" indent="-342900">
              <a:buFont typeface="+mj-lt"/>
              <a:buAutoNum type="arabicPeriod"/>
            </a:pPr>
            <a:r>
              <a:rPr kumimoji="1" lang="en-US" altLang="ja-JP" sz="3300" dirty="0"/>
              <a:t>WG</a:t>
            </a:r>
            <a:r>
              <a:rPr kumimoji="1" lang="ja-JP" altLang="en-US" sz="3300" dirty="0"/>
              <a:t>（ワーキング・グループ）活動</a:t>
            </a:r>
            <a:br>
              <a:rPr kumimoji="1" lang="ja-JP" altLang="en-US" sz="2400" dirty="0"/>
            </a:br>
            <a:r>
              <a:rPr kumimoji="1" lang="ja-JP" altLang="en-US" sz="2900" b="0" dirty="0"/>
              <a:t>　 ➤プリンター海外化学物質規制調査 </a:t>
            </a:r>
            <a:r>
              <a:rPr kumimoji="1" lang="en-US" altLang="ja-JP" sz="2900" b="0" dirty="0"/>
              <a:t>WG</a:t>
            </a:r>
            <a:r>
              <a:rPr kumimoji="1" lang="ja-JP" altLang="en-US" sz="2900" b="0" dirty="0"/>
              <a:t>：</a:t>
            </a:r>
            <a:br>
              <a:rPr kumimoji="1" lang="ja-JP" altLang="en-US" sz="2900" b="0" dirty="0"/>
            </a:br>
            <a:r>
              <a:rPr kumimoji="1" lang="ja-JP" altLang="en-US" sz="2900" b="0" dirty="0"/>
              <a:t>　　</a:t>
            </a:r>
            <a:r>
              <a:rPr kumimoji="1" lang="en-US" altLang="ja-JP" sz="2900" b="0" dirty="0"/>
              <a:t>- 2013 </a:t>
            </a:r>
            <a:r>
              <a:rPr kumimoji="1" lang="ja-JP" altLang="en-US" sz="2900" b="0" dirty="0"/>
              <a:t>年度に新設し，日本を含む各国の化学物質規制，特にインクジェットプリンターおよび</a:t>
            </a:r>
            <a:br>
              <a:rPr kumimoji="1" lang="ja-JP" altLang="en-US" sz="2900" b="0" dirty="0"/>
            </a:br>
            <a:r>
              <a:rPr kumimoji="1" lang="ja-JP" altLang="en-US" sz="2900" b="0" dirty="0"/>
              <a:t>　　  そのカートリッジに関連する物質・混合物（調剤）を対象とする法規制の情報交換と対応活動を行っている。</a:t>
            </a:r>
            <a:endParaRPr kumimoji="1" lang="ja-JP" altLang="en-US" sz="2400" b="0"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Tree>
    <p:extLst>
      <p:ext uri="{BB962C8B-B14F-4D97-AF65-F5344CB8AC3E}">
        <p14:creationId xmlns:p14="http://schemas.microsoft.com/office/powerpoint/2010/main" val="2823642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2"/>
            </a:pPr>
            <a:r>
              <a:rPr kumimoji="1" lang="ja-JP" altLang="en-US" dirty="0"/>
              <a:t>プリンター専門委員会　技術分科会　参加企業</a:t>
            </a:r>
          </a:p>
        </p:txBody>
      </p:sp>
      <p:sp>
        <p:nvSpPr>
          <p:cNvPr id="3" name="コンテンツ プレースホルダー 2">
            <a:extLst>
              <a:ext uri="{FF2B5EF4-FFF2-40B4-BE49-F238E27FC236}">
                <a16:creationId xmlns:a16="http://schemas.microsoft.com/office/drawing/2014/main" id="{28704689-FEEA-1190-CAD1-49BF83DF2B44}"/>
              </a:ext>
            </a:extLst>
          </p:cNvPr>
          <p:cNvSpPr>
            <a:spLocks noGrp="1"/>
          </p:cNvSpPr>
          <p:nvPr>
            <p:ph idx="1"/>
          </p:nvPr>
        </p:nvSpPr>
        <p:spPr>
          <a:xfrm>
            <a:off x="720000" y="1208780"/>
            <a:ext cx="10764000" cy="5033231"/>
          </a:xfrm>
        </p:spPr>
        <p:txBody>
          <a:bodyPr>
            <a:normAutofit fontScale="92500" lnSpcReduction="10000"/>
          </a:bodyPr>
          <a:lstStyle/>
          <a:p>
            <a:pPr marL="285750" marR="0" lvl="0" indent="-285750" algn="l" defTabSz="914400" rtl="0" eaLnBrk="1" fontAlgn="auto" latinLnBrk="0" hangingPunct="1">
              <a:lnSpc>
                <a:spcPct val="120000"/>
              </a:lnSpc>
              <a:spcBef>
                <a:spcPts val="1000"/>
              </a:spcBef>
              <a:spcAft>
                <a:spcPts val="400"/>
              </a:spcAft>
              <a:buClr>
                <a:srgbClr val="0055A2"/>
              </a:buClr>
              <a:buSzTx/>
              <a:buFont typeface="メイリオ" panose="020B0604030504040204" pitchFamily="50" charset="-128"/>
              <a:buChar char="▍"/>
              <a:tabLst/>
              <a:defRPr/>
            </a:pP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エトリア</a:t>
            </a: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a:t>
            </a:r>
            <a:r>
              <a:rPr lang="ja-JP" altLang="en-US" sz="2400" dirty="0">
                <a:solidFill>
                  <a:srgbClr val="616161"/>
                </a:solidFill>
                <a:latin typeface="Segoe UI"/>
                <a:ea typeface="Meiryo UI"/>
              </a:rPr>
              <a:t>株</a:t>
            </a: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a:t>
            </a:r>
          </a:p>
          <a:p>
            <a:pPr marL="285750" marR="0" lvl="0" indent="-285750" algn="l" defTabSz="914400" rtl="0" eaLnBrk="1" fontAlgn="auto" latinLnBrk="0" hangingPunct="1">
              <a:lnSpc>
                <a:spcPct val="120000"/>
              </a:lnSpc>
              <a:spcBef>
                <a:spcPts val="1000"/>
              </a:spcBef>
              <a:spcAft>
                <a:spcPts val="400"/>
              </a:spcAft>
              <a:buClr>
                <a:srgbClr val="0055A2"/>
              </a:buClr>
              <a:buSzTx/>
              <a:buFont typeface="メイリオ" panose="020B0604030504040204" pitchFamily="50" charset="-128"/>
              <a:buChar char="▍"/>
              <a:tabLst/>
              <a:defRPr/>
            </a:pP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沖電気工業</a:t>
            </a: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a:t>
            </a: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株</a:t>
            </a: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a:t>
            </a:r>
          </a:p>
          <a:p>
            <a:pPr marL="285750" marR="0" lvl="0" indent="-285750" algn="l" defTabSz="914400" rtl="0" eaLnBrk="1" fontAlgn="auto" latinLnBrk="0" hangingPunct="1">
              <a:lnSpc>
                <a:spcPct val="120000"/>
              </a:lnSpc>
              <a:spcBef>
                <a:spcPts val="1000"/>
              </a:spcBef>
              <a:spcAft>
                <a:spcPts val="400"/>
              </a:spcAft>
              <a:buClr>
                <a:srgbClr val="0055A2"/>
              </a:buClr>
              <a:buSzTx/>
              <a:buFont typeface="メイリオ" panose="020B0604030504040204" pitchFamily="50" charset="-128"/>
              <a:buChar char="▍"/>
              <a:tabLst/>
              <a:defRPr/>
            </a:pP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キヤノン</a:t>
            </a: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a:t>
            </a: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株）</a:t>
            </a:r>
          </a:p>
          <a:p>
            <a:pPr marL="285750" marR="0" lvl="0" indent="-285750" algn="l" defTabSz="914400" rtl="0" eaLnBrk="1" fontAlgn="auto" latinLnBrk="0" hangingPunct="1">
              <a:lnSpc>
                <a:spcPct val="120000"/>
              </a:lnSpc>
              <a:spcBef>
                <a:spcPts val="1000"/>
              </a:spcBef>
              <a:spcAft>
                <a:spcPts val="400"/>
              </a:spcAft>
              <a:buClr>
                <a:srgbClr val="0055A2"/>
              </a:buClr>
              <a:buSzTx/>
              <a:buFont typeface="メイリオ" panose="020B0604030504040204" pitchFamily="50" charset="-128"/>
              <a:buChar char="▍"/>
              <a:tabLst/>
              <a:defRPr/>
            </a:pP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京セラドキュメントソリューションズ</a:t>
            </a: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a:t>
            </a: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株</a:t>
            </a: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a:t>
            </a:r>
          </a:p>
          <a:p>
            <a:pPr marL="285750" marR="0" lvl="0" indent="-285750" algn="l" defTabSz="914400" rtl="0" eaLnBrk="1" fontAlgn="auto" latinLnBrk="0" hangingPunct="1">
              <a:lnSpc>
                <a:spcPct val="120000"/>
              </a:lnSpc>
              <a:spcBef>
                <a:spcPts val="1000"/>
              </a:spcBef>
              <a:spcAft>
                <a:spcPts val="400"/>
              </a:spcAft>
              <a:buClr>
                <a:srgbClr val="0055A2"/>
              </a:buClr>
              <a:buSzTx/>
              <a:buFont typeface="メイリオ" panose="020B0604030504040204" pitchFamily="50" charset="-128"/>
              <a:buChar char="▍"/>
              <a:tabLst/>
              <a:defRPr/>
            </a:pP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コニカミノルタ</a:t>
            </a: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a:t>
            </a: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株</a:t>
            </a: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 </a:t>
            </a:r>
          </a:p>
          <a:p>
            <a:pPr marL="285750" marR="0" lvl="0" indent="-285750" algn="l" defTabSz="914400" rtl="0" eaLnBrk="1" fontAlgn="auto" latinLnBrk="0" hangingPunct="1">
              <a:lnSpc>
                <a:spcPct val="120000"/>
              </a:lnSpc>
              <a:spcBef>
                <a:spcPts val="1000"/>
              </a:spcBef>
              <a:spcAft>
                <a:spcPts val="400"/>
              </a:spcAft>
              <a:buClr>
                <a:srgbClr val="0055A2"/>
              </a:buClr>
              <a:buSzTx/>
              <a:buFont typeface="メイリオ" panose="020B0604030504040204" pitchFamily="50" charset="-128"/>
              <a:buChar char="▍"/>
              <a:tabLst/>
              <a:defRPr/>
            </a:pP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セイコーエプソン</a:t>
            </a: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a:t>
            </a: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株</a:t>
            </a: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a:t>
            </a:r>
          </a:p>
          <a:p>
            <a:pPr marL="285750" marR="0" lvl="0" indent="-285750" algn="l" defTabSz="914400" rtl="0" eaLnBrk="1" fontAlgn="auto" latinLnBrk="0" hangingPunct="1">
              <a:lnSpc>
                <a:spcPct val="120000"/>
              </a:lnSpc>
              <a:spcBef>
                <a:spcPts val="1000"/>
              </a:spcBef>
              <a:spcAft>
                <a:spcPts val="400"/>
              </a:spcAft>
              <a:buClr>
                <a:srgbClr val="0055A2"/>
              </a:buClr>
              <a:buSzTx/>
              <a:buFont typeface="メイリオ" panose="020B0604030504040204" pitchFamily="50" charset="-128"/>
              <a:buChar char="▍"/>
              <a:tabLst/>
              <a:defRPr/>
            </a:pP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富士フイルムビジネスイノベーション</a:t>
            </a: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a:t>
            </a: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株</a:t>
            </a: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a:t>
            </a:r>
          </a:p>
          <a:p>
            <a:pPr marL="285750" marR="0" lvl="0" indent="-285750" algn="l" defTabSz="914400" rtl="0" eaLnBrk="1" fontAlgn="auto" latinLnBrk="0" hangingPunct="1">
              <a:lnSpc>
                <a:spcPct val="120000"/>
              </a:lnSpc>
              <a:spcBef>
                <a:spcPts val="1000"/>
              </a:spcBef>
              <a:spcAft>
                <a:spcPts val="400"/>
              </a:spcAft>
              <a:buClr>
                <a:srgbClr val="0055A2"/>
              </a:buClr>
              <a:buSzTx/>
              <a:buFont typeface="メイリオ" panose="020B0604030504040204" pitchFamily="50" charset="-128"/>
              <a:buChar char="▍"/>
              <a:tabLst/>
              <a:defRPr/>
            </a:pP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ブラザー工業</a:t>
            </a: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a:t>
            </a: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株</a:t>
            </a: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 </a:t>
            </a:r>
          </a:p>
          <a:p>
            <a:pPr marL="285750" marR="0" lvl="0" indent="-285750" algn="l" defTabSz="914400" rtl="0" eaLnBrk="1" fontAlgn="auto" latinLnBrk="0" hangingPunct="1">
              <a:lnSpc>
                <a:spcPct val="120000"/>
              </a:lnSpc>
              <a:spcBef>
                <a:spcPts val="1000"/>
              </a:spcBef>
              <a:spcAft>
                <a:spcPts val="400"/>
              </a:spcAft>
              <a:buClr>
                <a:srgbClr val="0055A2"/>
              </a:buClr>
              <a:buSzTx/>
              <a:buFont typeface="メイリオ" panose="020B0604030504040204" pitchFamily="50" charset="-128"/>
              <a:buChar char="▍"/>
              <a:tabLst/>
              <a:defRPr/>
            </a:pP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a:t>
            </a: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株</a:t>
            </a:r>
            <a:r>
              <a:rPr kumimoji="1" lang="en-US" altLang="ja-JP" sz="2400" b="1" i="0" u="none" strike="noStrike" kern="1200" cap="none" spc="0" normalizeH="0" baseline="0" noProof="0" dirty="0">
                <a:ln>
                  <a:noFill/>
                </a:ln>
                <a:solidFill>
                  <a:srgbClr val="616161"/>
                </a:solidFill>
                <a:effectLst/>
                <a:uLnTx/>
                <a:uFillTx/>
                <a:latin typeface="Segoe UI"/>
                <a:ea typeface="Meiryo UI"/>
                <a:cs typeface="+mn-cs"/>
              </a:rPr>
              <a:t>) </a:t>
            </a:r>
            <a:r>
              <a:rPr kumimoji="1" lang="ja-JP" altLang="en-US" sz="2400" b="1" i="0" u="none" strike="noStrike" kern="1200" cap="none" spc="0" normalizeH="0" baseline="0" noProof="0" dirty="0">
                <a:ln>
                  <a:noFill/>
                </a:ln>
                <a:solidFill>
                  <a:srgbClr val="616161"/>
                </a:solidFill>
                <a:effectLst/>
                <a:uLnTx/>
                <a:uFillTx/>
                <a:latin typeface="Segoe UI"/>
                <a:ea typeface="Meiryo UI"/>
                <a:cs typeface="+mn-cs"/>
              </a:rPr>
              <a:t>リコー</a:t>
            </a:r>
            <a:endParaRPr kumimoji="1" lang="en-US" altLang="ja-JP" sz="2400" b="1" i="0" u="none" strike="noStrike" kern="1200" cap="none" spc="0" normalizeH="0" baseline="0" noProof="0" dirty="0">
              <a:ln>
                <a:noFill/>
              </a:ln>
              <a:solidFill>
                <a:srgbClr val="616161"/>
              </a:solidFill>
              <a:effectLst/>
              <a:uLnTx/>
              <a:uFillTx/>
              <a:latin typeface="Segoe UI"/>
              <a:ea typeface="Meiryo UI"/>
              <a:cs typeface="+mn-cs"/>
            </a:endParaRPr>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
        <p:nvSpPr>
          <p:cNvPr id="6" name="テキスト ボックス 5">
            <a:extLst>
              <a:ext uri="{FF2B5EF4-FFF2-40B4-BE49-F238E27FC236}">
                <a16:creationId xmlns:a16="http://schemas.microsoft.com/office/drawing/2014/main" id="{9D10D1B9-9EF5-053F-8C4E-6C5157476625}"/>
              </a:ext>
            </a:extLst>
          </p:cNvPr>
          <p:cNvSpPr txBox="1"/>
          <p:nvPr/>
        </p:nvSpPr>
        <p:spPr>
          <a:xfrm>
            <a:off x="8469500" y="5597614"/>
            <a:ext cx="2579552" cy="369332"/>
          </a:xfrm>
          <a:prstGeom prst="rect">
            <a:avLst/>
          </a:prstGeom>
          <a:noFill/>
        </p:spPr>
        <p:txBody>
          <a:bodyPr wrap="none" rtlCol="0">
            <a:spAutoFit/>
          </a:bodyPr>
          <a:lstStyle/>
          <a:p>
            <a:r>
              <a:rPr kumimoji="1" lang="ja-JP" altLang="en-US" u="sng" dirty="0"/>
              <a:t>計９</a:t>
            </a:r>
            <a:r>
              <a:rPr lang="ja-JP" altLang="en-US" u="sng" dirty="0"/>
              <a:t>社　</a:t>
            </a:r>
            <a:r>
              <a:rPr lang="en-US" altLang="ja-JP" u="sng" dirty="0"/>
              <a:t>2025</a:t>
            </a:r>
            <a:r>
              <a:rPr lang="ja-JP" altLang="en-US" u="sng" dirty="0"/>
              <a:t>年</a:t>
            </a:r>
            <a:r>
              <a:rPr lang="en-US" altLang="ja-JP" u="sng" dirty="0"/>
              <a:t>4</a:t>
            </a:r>
            <a:r>
              <a:rPr lang="ja-JP" altLang="en-US" u="sng" dirty="0"/>
              <a:t>月現在</a:t>
            </a:r>
            <a:endParaRPr kumimoji="1" lang="ja-JP" altLang="en-US" u="sng" dirty="0"/>
          </a:p>
        </p:txBody>
      </p:sp>
    </p:spTree>
    <p:extLst>
      <p:ext uri="{BB962C8B-B14F-4D97-AF65-F5344CB8AC3E}">
        <p14:creationId xmlns:p14="http://schemas.microsoft.com/office/powerpoint/2010/main" val="4141594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3"/>
            </a:pPr>
            <a:r>
              <a:rPr lang="ja-JP" altLang="en-US" dirty="0"/>
              <a:t>プリンター新製品の調査と分析に関して</a:t>
            </a:r>
            <a:endParaRPr kumimoji="1" lang="ja-JP" altLang="en-US" dirty="0"/>
          </a:p>
        </p:txBody>
      </p:sp>
      <p:sp>
        <p:nvSpPr>
          <p:cNvPr id="3" name="コンテンツ プレースホルダー 2">
            <a:extLst>
              <a:ext uri="{FF2B5EF4-FFF2-40B4-BE49-F238E27FC236}">
                <a16:creationId xmlns:a16="http://schemas.microsoft.com/office/drawing/2014/main" id="{28704689-FEEA-1190-CAD1-49BF83DF2B44}"/>
              </a:ext>
            </a:extLst>
          </p:cNvPr>
          <p:cNvSpPr>
            <a:spLocks noGrp="1"/>
          </p:cNvSpPr>
          <p:nvPr>
            <p:ph idx="1"/>
          </p:nvPr>
        </p:nvSpPr>
        <p:spPr>
          <a:xfrm>
            <a:off x="720000" y="1208780"/>
            <a:ext cx="10764000" cy="5052319"/>
          </a:xfrm>
        </p:spPr>
        <p:txBody>
          <a:bodyPr>
            <a:normAutofit fontScale="55000" lnSpcReduction="20000"/>
          </a:bodyPr>
          <a:lstStyle/>
          <a:p>
            <a:pPr marL="285750" marR="0" lvl="0" indent="-285750" algn="l" defTabSz="914400" rtl="0" eaLnBrk="1" fontAlgn="auto" latinLnBrk="0" hangingPunct="1">
              <a:lnSpc>
                <a:spcPct val="120000"/>
              </a:lnSpc>
              <a:spcBef>
                <a:spcPts val="1000"/>
              </a:spcBef>
              <a:spcAft>
                <a:spcPts val="400"/>
              </a:spcAft>
              <a:buClr>
                <a:srgbClr val="0055A2"/>
              </a:buClr>
              <a:buSzTx/>
              <a:buFont typeface="メイリオ" panose="020B0604030504040204" pitchFamily="50" charset="-128"/>
              <a:buChar char="▍"/>
              <a:tabLst/>
              <a:defRPr/>
            </a:pPr>
            <a:r>
              <a:rPr kumimoji="1" lang="ja-JP" altLang="en-US" sz="2900" b="1" i="0" u="none" strike="noStrike" kern="1200" cap="none" spc="0" normalizeH="0" baseline="0" noProof="0" dirty="0">
                <a:ln>
                  <a:noFill/>
                </a:ln>
                <a:solidFill>
                  <a:srgbClr val="616161"/>
                </a:solidFill>
                <a:effectLst/>
                <a:uLnTx/>
                <a:uFillTx/>
                <a:latin typeface="Segoe UI"/>
                <a:ea typeface="Meiryo UI"/>
                <a:cs typeface="+mn-cs"/>
              </a:rPr>
              <a:t>調査</a:t>
            </a:r>
            <a:endParaRPr kumimoji="1" lang="en-US" altLang="ja-JP" sz="2900" b="1" i="0" u="none" strike="noStrike" kern="1200" cap="none" spc="0" normalizeH="0" baseline="0" noProof="0" dirty="0">
              <a:ln>
                <a:noFill/>
              </a:ln>
              <a:solidFill>
                <a:srgbClr val="616161"/>
              </a:solidFill>
              <a:effectLst/>
              <a:uLnTx/>
              <a:uFillTx/>
              <a:latin typeface="Segoe UI"/>
              <a:ea typeface="Meiryo UI"/>
              <a:cs typeface="+mn-cs"/>
            </a:endParaRPr>
          </a:p>
          <a:p>
            <a:pPr lvl="1">
              <a:spcBef>
                <a:spcPts val="1000"/>
              </a:spcBef>
              <a:buClr>
                <a:srgbClr val="0055A2"/>
              </a:buClr>
              <a:buFont typeface="Wingdings" panose="05000000000000000000" pitchFamily="2" charset="2"/>
              <a:buChar char="Ø"/>
              <a:defRPr/>
            </a:pPr>
            <a:r>
              <a:rPr kumimoji="1" lang="en-US" altLang="ja-JP" sz="2600" b="0" i="0" u="sng" strike="noStrike" kern="1200" cap="none" spc="0" normalizeH="0" baseline="0" noProof="0" dirty="0">
                <a:ln>
                  <a:noFill/>
                </a:ln>
                <a:solidFill>
                  <a:srgbClr val="616161"/>
                </a:solidFill>
                <a:effectLst/>
                <a:uLnTx/>
                <a:uFillTx/>
                <a:latin typeface="Segoe UI"/>
                <a:ea typeface="Meiryo UI"/>
                <a:cs typeface="+mn-cs"/>
              </a:rPr>
              <a:t>2024</a:t>
            </a:r>
            <a:r>
              <a:rPr kumimoji="1" lang="ja-JP" altLang="en-US" sz="2600" b="0" i="0" u="sng" strike="noStrike" kern="1200" cap="none" spc="0" normalizeH="0" baseline="0" noProof="0" dirty="0">
                <a:ln>
                  <a:noFill/>
                </a:ln>
                <a:solidFill>
                  <a:srgbClr val="616161"/>
                </a:solidFill>
                <a:effectLst/>
                <a:uLnTx/>
                <a:uFillTx/>
                <a:latin typeface="Segoe UI"/>
                <a:ea typeface="Meiryo UI"/>
                <a:cs typeface="+mn-cs"/>
              </a:rPr>
              <a:t>年</a:t>
            </a:r>
            <a:r>
              <a:rPr kumimoji="1" lang="en-US" altLang="ja-JP" sz="2600" b="0" i="0" u="sng" strike="noStrike" kern="1200" cap="none" spc="0" normalizeH="0" baseline="0" noProof="0" dirty="0">
                <a:ln>
                  <a:noFill/>
                </a:ln>
                <a:solidFill>
                  <a:srgbClr val="616161"/>
                </a:solidFill>
                <a:effectLst/>
                <a:uLnTx/>
                <a:uFillTx/>
                <a:latin typeface="Segoe UI"/>
                <a:ea typeface="Meiryo UI"/>
                <a:cs typeface="+mn-cs"/>
              </a:rPr>
              <a:t>1</a:t>
            </a:r>
            <a:r>
              <a:rPr kumimoji="1" lang="ja-JP" altLang="en-US" sz="2600" b="0" i="0" u="sng" strike="noStrike" kern="1200" cap="none" spc="0" normalizeH="0" baseline="0" noProof="0" dirty="0">
                <a:ln>
                  <a:noFill/>
                </a:ln>
                <a:solidFill>
                  <a:srgbClr val="616161"/>
                </a:solidFill>
                <a:effectLst/>
                <a:uLnTx/>
                <a:uFillTx/>
                <a:latin typeface="Segoe UI"/>
                <a:ea typeface="Meiryo UI"/>
                <a:cs typeface="+mn-cs"/>
              </a:rPr>
              <a:t>月</a:t>
            </a:r>
            <a:r>
              <a:rPr kumimoji="1" lang="en-US" altLang="ja-JP" sz="2600" b="0" i="0" u="sng" strike="noStrike" kern="1200" cap="none" spc="0" normalizeH="0" baseline="0" noProof="0" dirty="0">
                <a:ln>
                  <a:noFill/>
                </a:ln>
                <a:solidFill>
                  <a:srgbClr val="616161"/>
                </a:solidFill>
                <a:effectLst/>
                <a:uLnTx/>
                <a:uFillTx/>
                <a:latin typeface="Segoe UI"/>
                <a:ea typeface="Meiryo UI"/>
                <a:cs typeface="+mn-cs"/>
              </a:rPr>
              <a:t>1</a:t>
            </a:r>
            <a:r>
              <a:rPr kumimoji="1" lang="ja-JP" altLang="en-US" sz="2600" b="0" i="0" u="sng" strike="noStrike" kern="1200" cap="none" spc="0" normalizeH="0" baseline="0" noProof="0" dirty="0">
                <a:ln>
                  <a:noFill/>
                </a:ln>
                <a:solidFill>
                  <a:srgbClr val="616161"/>
                </a:solidFill>
                <a:effectLst/>
                <a:uLnTx/>
                <a:uFillTx/>
                <a:latin typeface="Segoe UI"/>
                <a:ea typeface="Meiryo UI"/>
                <a:cs typeface="+mn-cs"/>
              </a:rPr>
              <a:t>日～</a:t>
            </a:r>
            <a:r>
              <a:rPr kumimoji="1" lang="en-US" altLang="ja-JP" sz="2600" b="0" i="0" u="sng" strike="noStrike" kern="1200" cap="none" spc="0" normalizeH="0" baseline="0" noProof="0" dirty="0">
                <a:ln>
                  <a:noFill/>
                </a:ln>
                <a:solidFill>
                  <a:srgbClr val="616161"/>
                </a:solidFill>
                <a:effectLst/>
                <a:uLnTx/>
                <a:uFillTx/>
                <a:latin typeface="Segoe UI"/>
                <a:ea typeface="Meiryo UI"/>
                <a:cs typeface="+mn-cs"/>
              </a:rPr>
              <a:t>2024</a:t>
            </a:r>
            <a:r>
              <a:rPr kumimoji="1" lang="ja-JP" altLang="en-US" sz="2600" b="0" i="0" u="sng" strike="noStrike" kern="1200" cap="none" spc="0" normalizeH="0" baseline="0" noProof="0" dirty="0">
                <a:ln>
                  <a:noFill/>
                </a:ln>
                <a:solidFill>
                  <a:srgbClr val="616161"/>
                </a:solidFill>
                <a:effectLst/>
                <a:uLnTx/>
                <a:uFillTx/>
                <a:latin typeface="Segoe UI"/>
                <a:ea typeface="Meiryo UI"/>
                <a:cs typeface="+mn-cs"/>
              </a:rPr>
              <a:t>年</a:t>
            </a:r>
            <a:r>
              <a:rPr kumimoji="1" lang="en-US" altLang="ja-JP" sz="2600" b="0" i="0" u="sng" strike="noStrike" kern="1200" cap="none" spc="0" normalizeH="0" baseline="0" noProof="0" dirty="0">
                <a:ln>
                  <a:noFill/>
                </a:ln>
                <a:solidFill>
                  <a:srgbClr val="616161"/>
                </a:solidFill>
                <a:effectLst/>
                <a:uLnTx/>
                <a:uFillTx/>
                <a:latin typeface="Segoe UI"/>
                <a:ea typeface="Meiryo UI"/>
                <a:cs typeface="+mn-cs"/>
              </a:rPr>
              <a:t>12</a:t>
            </a:r>
            <a:r>
              <a:rPr kumimoji="1" lang="ja-JP" altLang="en-US" sz="2600" b="0" i="0" u="sng" strike="noStrike" kern="1200" cap="none" spc="0" normalizeH="0" baseline="0" noProof="0" dirty="0">
                <a:ln>
                  <a:noFill/>
                </a:ln>
                <a:solidFill>
                  <a:srgbClr val="616161"/>
                </a:solidFill>
                <a:effectLst/>
                <a:uLnTx/>
                <a:uFillTx/>
                <a:latin typeface="Segoe UI"/>
                <a:ea typeface="Meiryo UI"/>
                <a:cs typeface="+mn-cs"/>
              </a:rPr>
              <a:t>月</a:t>
            </a:r>
            <a:r>
              <a:rPr kumimoji="1" lang="en-US" altLang="ja-JP" sz="2600" b="0" i="0" u="sng" strike="noStrike" kern="1200" cap="none" spc="0" normalizeH="0" baseline="0" noProof="0" dirty="0">
                <a:ln>
                  <a:noFill/>
                </a:ln>
                <a:solidFill>
                  <a:srgbClr val="616161"/>
                </a:solidFill>
                <a:effectLst/>
                <a:uLnTx/>
                <a:uFillTx/>
                <a:latin typeface="Segoe UI"/>
                <a:ea typeface="Meiryo UI"/>
                <a:cs typeface="+mn-cs"/>
              </a:rPr>
              <a:t>31</a:t>
            </a:r>
            <a:r>
              <a:rPr kumimoji="1" lang="ja-JP" altLang="en-US" sz="2600" b="0" i="0" u="sng" strike="noStrike" kern="1200" cap="none" spc="0" normalizeH="0" baseline="0" noProof="0" dirty="0">
                <a:ln>
                  <a:noFill/>
                </a:ln>
                <a:solidFill>
                  <a:srgbClr val="616161"/>
                </a:solidFill>
                <a:effectLst/>
                <a:uLnTx/>
                <a:uFillTx/>
                <a:latin typeface="Segoe UI"/>
                <a:ea typeface="Meiryo UI"/>
                <a:cs typeface="+mn-cs"/>
              </a:rPr>
              <a:t>日</a:t>
            </a:r>
            <a:r>
              <a:rPr kumimoji="1" lang="ja-JP" altLang="en-US" sz="2600" b="0" i="0" u="none" strike="noStrike" kern="1200" cap="none" spc="0" normalizeH="0" baseline="0" noProof="0" dirty="0">
                <a:ln>
                  <a:noFill/>
                </a:ln>
                <a:solidFill>
                  <a:srgbClr val="616161"/>
                </a:solidFill>
                <a:effectLst/>
                <a:uLnTx/>
                <a:uFillTx/>
                <a:latin typeface="Segoe UI"/>
                <a:ea typeface="Meiryo UI"/>
                <a:cs typeface="+mn-cs"/>
              </a:rPr>
              <a:t>に</a:t>
            </a:r>
            <a:r>
              <a:rPr kumimoji="1" lang="ja-JP" altLang="en-US" sz="2600" b="0" i="0" u="sng" strike="noStrike" kern="1200" cap="none" spc="0" normalizeH="0" baseline="0" noProof="0" dirty="0">
                <a:ln>
                  <a:noFill/>
                </a:ln>
                <a:solidFill>
                  <a:srgbClr val="616161"/>
                </a:solidFill>
                <a:effectLst/>
                <a:uLnTx/>
                <a:uFillTx/>
                <a:latin typeface="Segoe UI"/>
                <a:ea typeface="Meiryo UI"/>
                <a:cs typeface="+mn-cs"/>
              </a:rPr>
              <a:t>日本国内</a:t>
            </a:r>
            <a:r>
              <a:rPr kumimoji="1" lang="ja-JP" altLang="en-US" sz="2600" b="0" i="0" u="none" strike="noStrike" kern="1200" cap="none" spc="0" normalizeH="0" baseline="0" noProof="0" dirty="0">
                <a:ln>
                  <a:noFill/>
                </a:ln>
                <a:solidFill>
                  <a:srgbClr val="616161"/>
                </a:solidFill>
                <a:effectLst/>
                <a:uLnTx/>
                <a:uFillTx/>
                <a:latin typeface="Segoe UI"/>
                <a:ea typeface="Meiryo UI"/>
                <a:cs typeface="+mn-cs"/>
              </a:rPr>
              <a:t>で発売されたプリンター新製品の技術仕様を対象として実施した。</a:t>
            </a:r>
            <a:endParaRPr kumimoji="1" lang="en-US" altLang="ja-JP" sz="2600" b="0" i="0" u="none" strike="noStrike" kern="1200" cap="none" spc="0" normalizeH="0" baseline="0" noProof="0" dirty="0">
              <a:ln>
                <a:noFill/>
              </a:ln>
              <a:solidFill>
                <a:srgbClr val="616161"/>
              </a:solidFill>
              <a:effectLst/>
              <a:uLnTx/>
              <a:uFillTx/>
              <a:latin typeface="Segoe UI"/>
              <a:ea typeface="Meiryo UI"/>
              <a:cs typeface="+mn-cs"/>
            </a:endParaRPr>
          </a:p>
          <a:p>
            <a:pPr lvl="1">
              <a:spcBef>
                <a:spcPts val="1000"/>
              </a:spcBef>
              <a:buClr>
                <a:srgbClr val="0055A2"/>
              </a:buClr>
              <a:buFont typeface="Wingdings" panose="05000000000000000000" pitchFamily="2" charset="2"/>
              <a:buChar char="Ø"/>
              <a:defRPr/>
            </a:pPr>
            <a:r>
              <a:rPr kumimoji="1" lang="ja-JP" altLang="en-US" sz="2600" b="0" i="0" u="none" strike="noStrike" kern="1200" cap="none" spc="0" normalizeH="0" baseline="0" noProof="0" dirty="0">
                <a:ln>
                  <a:noFill/>
                </a:ln>
                <a:solidFill>
                  <a:srgbClr val="616161"/>
                </a:solidFill>
                <a:effectLst/>
                <a:uLnTx/>
                <a:uFillTx/>
                <a:latin typeface="Segoe UI"/>
                <a:ea typeface="Meiryo UI"/>
                <a:cs typeface="+mn-cs"/>
              </a:rPr>
              <a:t>プリンター新製品調査は，当分科会が作成したアンケート形式の</a:t>
            </a:r>
            <a:r>
              <a:rPr kumimoji="1" lang="en-US" altLang="ja-JP" sz="2600" b="0" i="0" u="none" strike="noStrike" kern="1200" cap="none" spc="0" normalizeH="0" baseline="0" noProof="0" dirty="0">
                <a:ln>
                  <a:noFill/>
                </a:ln>
                <a:solidFill>
                  <a:srgbClr val="616161"/>
                </a:solidFill>
                <a:effectLst/>
                <a:uLnTx/>
                <a:uFillTx/>
                <a:latin typeface="Segoe UI"/>
                <a:ea typeface="Meiryo UI"/>
                <a:cs typeface="+mn-cs"/>
              </a:rPr>
              <a:t>『</a:t>
            </a:r>
            <a:r>
              <a:rPr kumimoji="1" lang="ja-JP" altLang="en-US" sz="2600" b="0" i="0" u="sng" strike="noStrike" kern="1200" cap="none" spc="0" normalizeH="0" baseline="0" noProof="0" dirty="0">
                <a:ln>
                  <a:noFill/>
                </a:ln>
                <a:solidFill>
                  <a:srgbClr val="616161"/>
                </a:solidFill>
                <a:effectLst/>
                <a:uLnTx/>
                <a:uFillTx/>
                <a:latin typeface="Segoe UI"/>
                <a:ea typeface="Meiryo UI"/>
                <a:cs typeface="+mn-cs"/>
              </a:rPr>
              <a:t>新製品動向調査票</a:t>
            </a:r>
            <a:r>
              <a:rPr kumimoji="1" lang="en-US" altLang="ja-JP" sz="2600" b="0" i="0" u="none" strike="noStrike" kern="1200" cap="none" spc="0" normalizeH="0" baseline="0" noProof="0" dirty="0">
                <a:ln>
                  <a:noFill/>
                </a:ln>
                <a:solidFill>
                  <a:srgbClr val="616161"/>
                </a:solidFill>
                <a:effectLst/>
                <a:uLnTx/>
                <a:uFillTx/>
                <a:latin typeface="Segoe UI"/>
                <a:ea typeface="Meiryo UI"/>
                <a:cs typeface="+mn-cs"/>
              </a:rPr>
              <a:t>』</a:t>
            </a:r>
            <a:r>
              <a:rPr kumimoji="1" lang="ja-JP" altLang="en-US" sz="2600" b="0" i="0" u="none" strike="noStrike" kern="1200" cap="none" spc="0" normalizeH="0" baseline="0" noProof="0" dirty="0">
                <a:ln>
                  <a:noFill/>
                </a:ln>
                <a:solidFill>
                  <a:srgbClr val="616161"/>
                </a:solidFill>
                <a:effectLst/>
                <a:uLnTx/>
                <a:uFillTx/>
                <a:latin typeface="Segoe UI"/>
                <a:ea typeface="Meiryo UI"/>
                <a:cs typeface="+mn-cs"/>
              </a:rPr>
              <a:t>を各プリンターメーカーへ送付して，回答を頂く形式である。</a:t>
            </a:r>
            <a:endParaRPr kumimoji="1" lang="en-US" altLang="ja-JP" sz="2600" b="0" i="0" u="none" strike="noStrike" kern="1200" cap="none" spc="0" normalizeH="0" baseline="0" noProof="0" dirty="0">
              <a:ln>
                <a:noFill/>
              </a:ln>
              <a:solidFill>
                <a:srgbClr val="616161"/>
              </a:solidFill>
              <a:effectLst/>
              <a:uLnTx/>
              <a:uFillTx/>
              <a:latin typeface="Segoe UI"/>
              <a:ea typeface="Meiryo UI"/>
              <a:cs typeface="+mn-cs"/>
            </a:endParaRPr>
          </a:p>
          <a:p>
            <a:pPr lvl="1">
              <a:spcBef>
                <a:spcPts val="1000"/>
              </a:spcBef>
              <a:buClr>
                <a:srgbClr val="0055A2"/>
              </a:buClr>
              <a:buFont typeface="Wingdings" panose="05000000000000000000" pitchFamily="2" charset="2"/>
              <a:buChar char="Ø"/>
              <a:defRPr/>
            </a:pPr>
            <a:r>
              <a:rPr kumimoji="1" lang="ja-JP" altLang="en-US" sz="2600" b="0" i="0" u="none" strike="noStrike" kern="1200" cap="none" spc="0" normalizeH="0" baseline="0" noProof="0" dirty="0">
                <a:ln>
                  <a:noFill/>
                </a:ln>
                <a:solidFill>
                  <a:srgbClr val="616161"/>
                </a:solidFill>
                <a:effectLst/>
                <a:uLnTx/>
                <a:uFillTx/>
                <a:latin typeface="Segoe UI"/>
                <a:ea typeface="Meiryo UI"/>
                <a:cs typeface="+mn-cs"/>
              </a:rPr>
              <a:t>回収された調査票に不足・不備等のあった一部のデータおよび回答のなかった製品に関しては，当分科会の責任において公開情報を元に補完作業を行った。</a:t>
            </a:r>
            <a:endParaRPr kumimoji="1" lang="en-US" altLang="ja-JP" sz="2600" b="0" i="0" u="none" strike="noStrike" kern="1200" cap="none" spc="0" normalizeH="0" baseline="0" noProof="0" dirty="0">
              <a:ln>
                <a:noFill/>
              </a:ln>
              <a:solidFill>
                <a:srgbClr val="616161"/>
              </a:solidFill>
              <a:effectLst/>
              <a:uLnTx/>
              <a:uFillTx/>
              <a:latin typeface="Segoe UI"/>
              <a:ea typeface="Meiryo UI"/>
              <a:cs typeface="+mn-cs"/>
            </a:endParaRPr>
          </a:p>
          <a:p>
            <a:pPr lvl="1">
              <a:spcBef>
                <a:spcPts val="1000"/>
              </a:spcBef>
              <a:buClr>
                <a:srgbClr val="0055A2"/>
              </a:buClr>
              <a:buFont typeface="Wingdings" panose="05000000000000000000" pitchFamily="2" charset="2"/>
              <a:buChar char="Ø"/>
              <a:defRPr/>
            </a:pPr>
            <a:r>
              <a:rPr kumimoji="1" lang="ja-JP" altLang="en-US" sz="2600" b="0" i="0" u="none" strike="noStrike" kern="1200" cap="none" spc="0" normalizeH="0" baseline="0" noProof="0" dirty="0">
                <a:ln>
                  <a:noFill/>
                </a:ln>
                <a:solidFill>
                  <a:srgbClr val="616161"/>
                </a:solidFill>
                <a:effectLst/>
                <a:uLnTx/>
                <a:uFillTx/>
                <a:latin typeface="Segoe UI"/>
                <a:ea typeface="Meiryo UI"/>
                <a:cs typeface="+mn-cs"/>
              </a:rPr>
              <a:t>「</a:t>
            </a:r>
            <a:r>
              <a:rPr kumimoji="1" lang="en-US" altLang="ja-JP" sz="2600" b="0" i="0" u="sng" strike="noStrike" kern="1200" cap="none" spc="0" normalizeH="0" baseline="0" noProof="0" dirty="0">
                <a:ln>
                  <a:noFill/>
                </a:ln>
                <a:solidFill>
                  <a:srgbClr val="616161"/>
                </a:solidFill>
                <a:effectLst/>
                <a:uLnTx/>
                <a:uFillTx/>
                <a:latin typeface="Segoe UI"/>
                <a:ea typeface="Meiryo UI"/>
                <a:cs typeface="+mn-cs"/>
              </a:rPr>
              <a:t>SuMPO</a:t>
            </a:r>
            <a:r>
              <a:rPr kumimoji="1" lang="ja-JP" altLang="en-US" sz="2600" b="0" i="0" u="sng" strike="noStrike" kern="1200" cap="none" spc="0" normalizeH="0" baseline="0" noProof="0" dirty="0">
                <a:ln>
                  <a:noFill/>
                </a:ln>
                <a:solidFill>
                  <a:srgbClr val="616161"/>
                </a:solidFill>
                <a:effectLst/>
                <a:uLnTx/>
                <a:uFillTx/>
                <a:latin typeface="Segoe UI"/>
                <a:ea typeface="Meiryo UI"/>
                <a:cs typeface="+mn-cs"/>
              </a:rPr>
              <a:t>環境ラベルプログラム動向</a:t>
            </a:r>
            <a:r>
              <a:rPr kumimoji="1" lang="ja-JP" altLang="en-US" sz="2600" b="0" i="0" u="none" strike="noStrike" kern="1200" cap="none" spc="0" normalizeH="0" baseline="0" noProof="0" dirty="0">
                <a:ln>
                  <a:noFill/>
                </a:ln>
                <a:solidFill>
                  <a:srgbClr val="616161"/>
                </a:solidFill>
                <a:effectLst/>
                <a:uLnTx/>
                <a:uFillTx/>
                <a:latin typeface="Segoe UI"/>
                <a:ea typeface="Meiryo UI"/>
                <a:cs typeface="+mn-cs"/>
              </a:rPr>
              <a:t>」に関しては，</a:t>
            </a:r>
            <a:r>
              <a:rPr kumimoji="1" lang="en-US" altLang="ja-JP" sz="2600" b="0" i="0" u="none" strike="noStrike" kern="1200" cap="none" spc="0" normalizeH="0" baseline="0" noProof="0" dirty="0">
                <a:ln>
                  <a:noFill/>
                </a:ln>
                <a:solidFill>
                  <a:srgbClr val="616161"/>
                </a:solidFill>
                <a:effectLst/>
                <a:uLnTx/>
                <a:uFillTx/>
                <a:latin typeface="Segoe UI"/>
                <a:ea typeface="Meiryo UI"/>
                <a:cs typeface="+mn-cs"/>
              </a:rPr>
              <a:t>SuMPO</a:t>
            </a:r>
            <a:r>
              <a:rPr kumimoji="1" lang="ja-JP" altLang="en-US" sz="2600" b="0" i="0" u="none" strike="noStrike" kern="1200" cap="none" spc="0" normalizeH="0" baseline="0" noProof="0" dirty="0">
                <a:ln>
                  <a:noFill/>
                </a:ln>
                <a:solidFill>
                  <a:srgbClr val="616161"/>
                </a:solidFill>
                <a:effectLst/>
                <a:uLnTx/>
                <a:uFillTx/>
                <a:latin typeface="Segoe UI"/>
                <a:ea typeface="Meiryo UI"/>
                <a:cs typeface="+mn-cs"/>
              </a:rPr>
              <a:t>（一般社団法人　サステナブル経営推進機構）が公開されている情報を元に実施した。</a:t>
            </a:r>
            <a:endParaRPr kumimoji="1" lang="en-US" altLang="ja-JP" sz="2600" b="0" i="0" u="none" strike="noStrike" kern="1200" cap="none" spc="0" normalizeH="0" baseline="0" noProof="0" dirty="0">
              <a:ln>
                <a:noFill/>
              </a:ln>
              <a:solidFill>
                <a:srgbClr val="616161"/>
              </a:solidFill>
              <a:effectLst/>
              <a:uLnTx/>
              <a:uFillTx/>
              <a:latin typeface="Segoe UI"/>
              <a:ea typeface="Meiryo UI"/>
              <a:cs typeface="+mn-cs"/>
            </a:endParaRPr>
          </a:p>
          <a:p>
            <a:pPr lvl="1">
              <a:spcBef>
                <a:spcPts val="1000"/>
              </a:spcBef>
              <a:buClr>
                <a:srgbClr val="0055A2"/>
              </a:buClr>
              <a:buFont typeface="Wingdings" panose="05000000000000000000" pitchFamily="2" charset="2"/>
              <a:buChar char="Ø"/>
              <a:defRPr/>
            </a:pPr>
            <a:r>
              <a:rPr kumimoji="1" lang="en-US" altLang="ja-JP" sz="2600" b="0" i="0" u="none" strike="noStrike" kern="1200" cap="none" spc="0" normalizeH="0" baseline="0" noProof="0" dirty="0">
                <a:ln>
                  <a:noFill/>
                </a:ln>
                <a:solidFill>
                  <a:srgbClr val="616161"/>
                </a:solidFill>
                <a:effectLst/>
                <a:uLnTx/>
                <a:uFillTx/>
                <a:latin typeface="Segoe UI"/>
                <a:ea typeface="Meiryo UI"/>
                <a:cs typeface="+mn-cs"/>
              </a:rPr>
              <a:t>2024</a:t>
            </a:r>
            <a:r>
              <a:rPr kumimoji="1" lang="ja-JP" altLang="en-US" sz="2600" b="0" i="0" u="none" strike="noStrike" kern="1200" cap="none" spc="0" normalizeH="0" baseline="0" noProof="0" dirty="0">
                <a:ln>
                  <a:noFill/>
                </a:ln>
                <a:solidFill>
                  <a:srgbClr val="616161"/>
                </a:solidFill>
                <a:effectLst/>
                <a:uLnTx/>
                <a:uFillTx/>
                <a:latin typeface="Segoe UI"/>
                <a:ea typeface="Meiryo UI"/>
                <a:cs typeface="+mn-cs"/>
              </a:rPr>
              <a:t>年では，多様化が進むデジタル印刷機の動向調査と分析のため，インクジェット方式では「大判</a:t>
            </a:r>
            <a:r>
              <a:rPr kumimoji="1" lang="en-US" altLang="ja-JP" sz="2600" b="0" i="0" u="none" strike="noStrike" kern="1200" cap="none" spc="0" normalizeH="0" baseline="0" noProof="0" dirty="0">
                <a:ln>
                  <a:noFill/>
                </a:ln>
                <a:solidFill>
                  <a:srgbClr val="616161"/>
                </a:solidFill>
                <a:effectLst/>
                <a:uLnTx/>
                <a:uFillTx/>
                <a:latin typeface="Segoe UI"/>
                <a:ea typeface="Meiryo UI"/>
                <a:cs typeface="+mn-cs"/>
              </a:rPr>
              <a:t>/</a:t>
            </a:r>
            <a:r>
              <a:rPr kumimoji="1" lang="ja-JP" altLang="en-US" sz="2600" b="0" i="0" u="none" strike="noStrike" kern="1200" cap="none" spc="0" normalizeH="0" baseline="0" noProof="0" dirty="0">
                <a:ln>
                  <a:noFill/>
                </a:ln>
                <a:solidFill>
                  <a:srgbClr val="616161"/>
                </a:solidFill>
                <a:effectLst/>
                <a:uLnTx/>
                <a:uFillTx/>
                <a:latin typeface="Segoe UI"/>
                <a:ea typeface="Meiryo UI"/>
                <a:cs typeface="+mn-cs"/>
              </a:rPr>
              <a:t>ロール紙」に加え，</a:t>
            </a:r>
            <a:r>
              <a:rPr kumimoji="1" lang="ja-JP" altLang="en-US" sz="2600" b="0" i="0" u="sng" strike="noStrike" kern="1200" cap="none" spc="0" normalizeH="0" baseline="0" noProof="0" dirty="0">
                <a:ln>
                  <a:noFill/>
                </a:ln>
                <a:solidFill>
                  <a:srgbClr val="616161"/>
                </a:solidFill>
                <a:effectLst/>
                <a:uLnTx/>
                <a:uFillTx/>
                <a:latin typeface="Segoe UI"/>
                <a:ea typeface="Meiryo UI"/>
                <a:cs typeface="+mn-cs"/>
              </a:rPr>
              <a:t>「紙以外」</a:t>
            </a:r>
            <a:r>
              <a:rPr lang="ja-JP" altLang="en-US" sz="2600" u="sng" dirty="0">
                <a:solidFill>
                  <a:srgbClr val="616161"/>
                </a:solidFill>
                <a:latin typeface="Segoe UI"/>
                <a:ea typeface="Meiryo UI"/>
              </a:rPr>
              <a:t>を対応媒体とする</a:t>
            </a:r>
            <a:r>
              <a:rPr kumimoji="1" lang="ja-JP" altLang="en-US" sz="2600" b="0" i="0" u="sng" strike="noStrike" kern="1200" cap="none" spc="0" normalizeH="0" baseline="0" noProof="0" dirty="0">
                <a:ln>
                  <a:noFill/>
                </a:ln>
                <a:solidFill>
                  <a:srgbClr val="616161"/>
                </a:solidFill>
                <a:effectLst/>
                <a:uLnTx/>
                <a:uFillTx/>
                <a:latin typeface="Segoe UI"/>
                <a:ea typeface="Meiryo UI"/>
                <a:cs typeface="+mn-cs"/>
              </a:rPr>
              <a:t>プリンター新製品</a:t>
            </a:r>
            <a:r>
              <a:rPr kumimoji="1" lang="ja-JP" altLang="en-US" sz="2600" b="0" i="0" u="none" strike="noStrike" kern="1200" cap="none" spc="0" normalizeH="0" baseline="0" noProof="0" dirty="0">
                <a:ln>
                  <a:noFill/>
                </a:ln>
                <a:solidFill>
                  <a:srgbClr val="616161"/>
                </a:solidFill>
                <a:effectLst/>
                <a:uLnTx/>
                <a:uFillTx/>
                <a:latin typeface="Segoe UI"/>
                <a:ea typeface="Meiryo UI"/>
                <a:cs typeface="+mn-cs"/>
              </a:rPr>
              <a:t>を調査対象として加えた。</a:t>
            </a:r>
          </a:p>
          <a:p>
            <a:pPr marL="285750" marR="0" lvl="0" indent="-285750" algn="l" defTabSz="914400" rtl="0" eaLnBrk="1" fontAlgn="auto" latinLnBrk="0" hangingPunct="1">
              <a:lnSpc>
                <a:spcPct val="120000"/>
              </a:lnSpc>
              <a:spcBef>
                <a:spcPts val="1000"/>
              </a:spcBef>
              <a:spcAft>
                <a:spcPts val="400"/>
              </a:spcAft>
              <a:buClr>
                <a:srgbClr val="0055A2"/>
              </a:buClr>
              <a:buSzTx/>
              <a:buFont typeface="メイリオ" panose="020B0604030504040204" pitchFamily="50" charset="-128"/>
              <a:buChar char="▍"/>
              <a:tabLst/>
              <a:defRPr/>
            </a:pPr>
            <a:r>
              <a:rPr kumimoji="1" lang="ja-JP" altLang="en-US" sz="2900" b="1" i="0" u="none" strike="noStrike" kern="1200" cap="none" spc="0" normalizeH="0" baseline="0" noProof="0" dirty="0">
                <a:ln>
                  <a:noFill/>
                </a:ln>
                <a:solidFill>
                  <a:srgbClr val="616161"/>
                </a:solidFill>
                <a:effectLst/>
                <a:uLnTx/>
                <a:uFillTx/>
                <a:latin typeface="Segoe UI"/>
                <a:ea typeface="Meiryo UI"/>
                <a:cs typeface="+mn-cs"/>
              </a:rPr>
              <a:t>分析</a:t>
            </a:r>
            <a:endParaRPr kumimoji="1" lang="en-US" altLang="ja-JP" sz="2900" b="1" i="0" u="none" strike="noStrike" kern="1200" cap="none" spc="0" normalizeH="0" baseline="0" noProof="0" dirty="0">
              <a:ln>
                <a:noFill/>
              </a:ln>
              <a:solidFill>
                <a:srgbClr val="616161"/>
              </a:solidFill>
              <a:effectLst/>
              <a:uLnTx/>
              <a:uFillTx/>
              <a:latin typeface="Segoe UI"/>
              <a:ea typeface="Meiryo UI"/>
              <a:cs typeface="+mn-cs"/>
            </a:endParaRPr>
          </a:p>
          <a:p>
            <a:pPr lvl="1">
              <a:spcBef>
                <a:spcPts val="1000"/>
              </a:spcBef>
              <a:buClr>
                <a:srgbClr val="0055A2"/>
              </a:buClr>
              <a:buFont typeface="Wingdings" panose="05000000000000000000" pitchFamily="2" charset="2"/>
              <a:buChar char="Ø"/>
              <a:defRPr/>
            </a:pPr>
            <a:r>
              <a:rPr kumimoji="1" lang="ja-JP" altLang="en-US" sz="2600" b="0" i="0" u="none" strike="noStrike" kern="1200" cap="none" spc="0" normalizeH="0" baseline="0" noProof="0" dirty="0">
                <a:ln>
                  <a:noFill/>
                </a:ln>
                <a:solidFill>
                  <a:srgbClr val="616161"/>
                </a:solidFill>
                <a:effectLst/>
                <a:uLnTx/>
                <a:uFillTx/>
                <a:latin typeface="Segoe UI"/>
                <a:ea typeface="Meiryo UI"/>
                <a:cs typeface="+mn-cs"/>
              </a:rPr>
              <a:t>回収された</a:t>
            </a:r>
            <a:r>
              <a:rPr kumimoji="1" lang="en-US" altLang="ja-JP" sz="2600" b="0" i="0" u="none" strike="noStrike" kern="1200" cap="none" spc="0" normalizeH="0" baseline="0" noProof="0" dirty="0">
                <a:ln>
                  <a:noFill/>
                </a:ln>
                <a:solidFill>
                  <a:srgbClr val="616161"/>
                </a:solidFill>
                <a:effectLst/>
                <a:uLnTx/>
                <a:uFillTx/>
                <a:latin typeface="Segoe UI"/>
                <a:ea typeface="Meiryo UI"/>
                <a:cs typeface="+mn-cs"/>
              </a:rPr>
              <a:t>2024</a:t>
            </a:r>
            <a:r>
              <a:rPr kumimoji="1" lang="ja-JP" altLang="en-US" sz="2600" b="0" i="0" u="none" strike="noStrike" kern="1200" cap="none" spc="0" normalizeH="0" baseline="0" noProof="0" dirty="0">
                <a:ln>
                  <a:noFill/>
                </a:ln>
                <a:solidFill>
                  <a:srgbClr val="616161"/>
                </a:solidFill>
                <a:effectLst/>
                <a:uLnTx/>
                <a:uFillTx/>
                <a:latin typeface="Segoe UI"/>
                <a:ea typeface="Meiryo UI"/>
                <a:cs typeface="+mn-cs"/>
              </a:rPr>
              <a:t>年の調査票だけではなく，過去の調査結果も含めた分析を行っている。但し，調査・分析の連続性維持などを考慮した分析期間としているため，各方式及び各項目において分析期間が異なることがある。この点に関しては，予めご了承いただきたい。</a:t>
            </a:r>
            <a:endParaRPr kumimoji="1" lang="en-US" altLang="ja-JP" sz="2600" b="0" i="0" u="none" strike="noStrike" kern="1200" cap="none" spc="0" normalizeH="0" baseline="0" noProof="0" dirty="0">
              <a:ln>
                <a:noFill/>
              </a:ln>
              <a:solidFill>
                <a:srgbClr val="616161"/>
              </a:solidFill>
              <a:effectLst/>
              <a:uLnTx/>
              <a:uFillTx/>
              <a:latin typeface="Segoe UI"/>
              <a:ea typeface="Meiryo UI"/>
              <a:cs typeface="+mn-cs"/>
            </a:endParaRPr>
          </a:p>
          <a:p>
            <a:pPr lvl="1">
              <a:spcBef>
                <a:spcPts val="1000"/>
              </a:spcBef>
              <a:buClr>
                <a:srgbClr val="0055A2"/>
              </a:buClr>
              <a:buFont typeface="Wingdings" panose="05000000000000000000" pitchFamily="2" charset="2"/>
              <a:buChar char="Ø"/>
              <a:defRPr/>
            </a:pPr>
            <a:r>
              <a:rPr kumimoji="1" lang="ja-JP" altLang="en-US" sz="2600" b="0" i="0" u="none" strike="noStrike" kern="1200" cap="none" spc="0" normalizeH="0" baseline="0" noProof="0" dirty="0">
                <a:ln>
                  <a:noFill/>
                </a:ln>
                <a:solidFill>
                  <a:srgbClr val="616161"/>
                </a:solidFill>
                <a:effectLst/>
                <a:uLnTx/>
                <a:uFillTx/>
                <a:latin typeface="Segoe UI"/>
                <a:ea typeface="Meiryo UI"/>
                <a:cs typeface="+mn-cs"/>
              </a:rPr>
              <a:t>市場分科会での発表内容は国内外主要地域及び全世界での販売台数である。一方，技術分科会の内容は国内で発売された新製品の機種数であり，傾向が異なることがある。</a:t>
            </a:r>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Tree>
    <p:extLst>
      <p:ext uri="{BB962C8B-B14F-4D97-AF65-F5344CB8AC3E}">
        <p14:creationId xmlns:p14="http://schemas.microsoft.com/office/powerpoint/2010/main" val="3208016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55A5E1A4-C1D3-0C36-60F7-A3E36917A7BD}"/>
              </a:ext>
            </a:extLst>
          </p:cNvPr>
          <p:cNvPicPr>
            <a:picLocks noChangeAspect="1"/>
          </p:cNvPicPr>
          <p:nvPr/>
        </p:nvPicPr>
        <p:blipFill>
          <a:blip r:embed="rId2"/>
          <a:stretch>
            <a:fillRect/>
          </a:stretch>
        </p:blipFill>
        <p:spPr>
          <a:xfrm>
            <a:off x="236703" y="1378742"/>
            <a:ext cx="8136848" cy="4911519"/>
          </a:xfrm>
          <a:prstGeom prst="rect">
            <a:avLst/>
          </a:prstGeom>
        </p:spPr>
      </p:pic>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4"/>
            </a:pPr>
            <a:r>
              <a:rPr lang="ja-JP" altLang="en-US" dirty="0"/>
              <a:t>プリンター新製品全体の動向紹介</a:t>
            </a:r>
            <a:endParaRPr kumimoji="1" lang="ja-JP" altLang="en-US"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
        <p:nvSpPr>
          <p:cNvPr id="6" name="コンテンツ プレースホルダー 25">
            <a:extLst>
              <a:ext uri="{FF2B5EF4-FFF2-40B4-BE49-F238E27FC236}">
                <a16:creationId xmlns:a16="http://schemas.microsoft.com/office/drawing/2014/main" id="{4BB3AED4-D8BE-35F0-EFB9-A0983601915D}"/>
              </a:ext>
            </a:extLst>
          </p:cNvPr>
          <p:cNvSpPr txBox="1">
            <a:spLocks/>
          </p:cNvSpPr>
          <p:nvPr/>
        </p:nvSpPr>
        <p:spPr>
          <a:xfrm>
            <a:off x="236703" y="1053930"/>
            <a:ext cx="2658898" cy="1938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zh-TW" altLang="en-US" sz="1400" b="1" dirty="0">
                <a:latin typeface="Meiryo UI" panose="020B0604030504040204" pitchFamily="50" charset="-128"/>
                <a:ea typeface="Meiryo UI" panose="020B0604030504040204" pitchFamily="50" charset="-128"/>
              </a:rPr>
              <a:t>印刷方式別新製品機種数推移</a:t>
            </a:r>
            <a:endParaRPr lang="ja-JP" altLang="en-US" sz="1400" b="1" dirty="0">
              <a:latin typeface="Meiryo UI" panose="020B0604030504040204" pitchFamily="50" charset="-128"/>
              <a:ea typeface="Meiryo UI" panose="020B0604030504040204" pitchFamily="50" charset="-128"/>
            </a:endParaRPr>
          </a:p>
        </p:txBody>
      </p:sp>
      <p:sp>
        <p:nvSpPr>
          <p:cNvPr id="10" name="コンテンツ プレースホルダー 2">
            <a:extLst>
              <a:ext uri="{FF2B5EF4-FFF2-40B4-BE49-F238E27FC236}">
                <a16:creationId xmlns:a16="http://schemas.microsoft.com/office/drawing/2014/main" id="{DEBEE793-6344-BF55-1FF9-A5FC43E99328}"/>
              </a:ext>
            </a:extLst>
          </p:cNvPr>
          <p:cNvSpPr>
            <a:spLocks noGrp="1"/>
          </p:cNvSpPr>
          <p:nvPr>
            <p:ph idx="1"/>
          </p:nvPr>
        </p:nvSpPr>
        <p:spPr>
          <a:xfrm>
            <a:off x="8491900" y="1378742"/>
            <a:ext cx="3700100" cy="4984080"/>
          </a:xfrm>
        </p:spPr>
        <p:txBody>
          <a:bodyPr>
            <a:normAutofit lnSpcReduction="10000"/>
          </a:bodyPr>
          <a:lstStyle/>
          <a:p>
            <a:r>
              <a:rPr lang="en-US" altLang="ja-JP" dirty="0"/>
              <a:t>2024</a:t>
            </a:r>
            <a:r>
              <a:rPr lang="ja-JP" altLang="en-US" dirty="0"/>
              <a:t>年新製品機種数</a:t>
            </a:r>
            <a:endParaRPr lang="en-US" altLang="ja-JP" dirty="0"/>
          </a:p>
          <a:p>
            <a:pPr marL="857250" lvl="1" indent="-400050">
              <a:buFont typeface="+mj-lt"/>
              <a:buAutoNum type="romanUcPeriod"/>
            </a:pPr>
            <a:r>
              <a:rPr kumimoji="1" lang="ja-JP" altLang="en-US" sz="1400" dirty="0"/>
              <a:t>電子写真方式</a:t>
            </a:r>
            <a:r>
              <a:rPr lang="ja-JP" altLang="en-US" sz="1400" dirty="0"/>
              <a:t>　：　９８機種</a:t>
            </a:r>
            <a:endParaRPr lang="en-US" altLang="ja-JP" sz="1400" dirty="0"/>
          </a:p>
          <a:p>
            <a:pPr marL="857250" lvl="1" indent="-400050">
              <a:buFont typeface="+mj-lt"/>
              <a:buAutoNum type="romanUcPeriod"/>
            </a:pPr>
            <a:r>
              <a:rPr kumimoji="1" lang="ja-JP" altLang="en-US" sz="1400" dirty="0"/>
              <a:t>インクジェット方式　：　７５機種</a:t>
            </a:r>
            <a:endParaRPr kumimoji="1" lang="en-US" altLang="ja-JP" sz="1400" dirty="0"/>
          </a:p>
          <a:p>
            <a:pPr marL="857250" lvl="1" indent="-400050">
              <a:buFont typeface="+mj-lt"/>
              <a:buAutoNum type="romanUcPeriod"/>
            </a:pPr>
            <a:r>
              <a:rPr lang="ja-JP" altLang="en-US" sz="1400" dirty="0"/>
              <a:t>感熱・熱転写方式　：　４機種</a:t>
            </a:r>
            <a:endParaRPr lang="en-US" altLang="ja-JP" sz="1400" dirty="0"/>
          </a:p>
          <a:p>
            <a:pPr marL="857250" lvl="1" indent="-400050">
              <a:buFont typeface="+mj-lt"/>
              <a:buAutoNum type="romanUcPeriod"/>
            </a:pPr>
            <a:r>
              <a:rPr kumimoji="1" lang="ja-JP" altLang="en-US" sz="1400" dirty="0"/>
              <a:t>ドットインパクト方式　：　０機種</a:t>
            </a:r>
            <a:endParaRPr kumimoji="1" lang="en-US" altLang="ja-JP" sz="1400" dirty="0"/>
          </a:p>
          <a:p>
            <a:r>
              <a:rPr lang="ja-JP" altLang="en-US" dirty="0"/>
              <a:t>電子写真方式</a:t>
            </a:r>
            <a:endParaRPr kumimoji="1" lang="ja-JP" altLang="en-US" dirty="0"/>
          </a:p>
          <a:p>
            <a:pPr marL="457200" lvl="1" indent="0">
              <a:buNone/>
            </a:pPr>
            <a:r>
              <a:rPr lang="ja-JP" altLang="en-US" sz="1400" dirty="0"/>
              <a:t>大幅　</a:t>
            </a:r>
            <a:r>
              <a:rPr lang="ja-JP" altLang="en-US" sz="1400" b="1" dirty="0">
                <a:solidFill>
                  <a:srgbClr val="FF0000"/>
                </a:solidFill>
              </a:rPr>
              <a:t>⤵</a:t>
            </a:r>
            <a:r>
              <a:rPr lang="ja-JP" altLang="en-US" sz="1400" dirty="0"/>
              <a:t>　傾向</a:t>
            </a:r>
            <a:endParaRPr kumimoji="1" lang="ja-JP" altLang="en-US" sz="1400" dirty="0"/>
          </a:p>
          <a:p>
            <a:r>
              <a:rPr lang="ja-JP" altLang="en-US" dirty="0"/>
              <a:t>インクジェット方式</a:t>
            </a:r>
            <a:endParaRPr kumimoji="1" lang="ja-JP" altLang="en-US" dirty="0"/>
          </a:p>
          <a:p>
            <a:pPr marL="457200" lvl="1" indent="0">
              <a:buNone/>
            </a:pPr>
            <a:r>
              <a:rPr kumimoji="1" lang="ja-JP" altLang="en-US" sz="1400" dirty="0"/>
              <a:t>緩やかな　</a:t>
            </a:r>
            <a:r>
              <a:rPr lang="ja-JP" altLang="en-US" sz="1400" b="1" dirty="0">
                <a:solidFill>
                  <a:srgbClr val="FF0000"/>
                </a:solidFill>
              </a:rPr>
              <a:t>⤵</a:t>
            </a:r>
            <a:r>
              <a:rPr lang="ja-JP" altLang="en-US" sz="1400" dirty="0"/>
              <a:t>　</a:t>
            </a:r>
            <a:r>
              <a:rPr kumimoji="1" lang="ja-JP" altLang="en-US" sz="1400" dirty="0"/>
              <a:t>傾向</a:t>
            </a:r>
            <a:endParaRPr kumimoji="1" lang="en-US" altLang="ja-JP" sz="1400" dirty="0"/>
          </a:p>
          <a:p>
            <a:r>
              <a:rPr lang="ja-JP" altLang="en-US" dirty="0"/>
              <a:t>要因</a:t>
            </a:r>
            <a:endParaRPr lang="en-US" altLang="ja-JP" sz="1400" dirty="0"/>
          </a:p>
          <a:p>
            <a:pPr lvl="1">
              <a:buFont typeface="Wingdings" panose="05000000000000000000" pitchFamily="2" charset="2"/>
              <a:buChar char="ü"/>
            </a:pPr>
            <a:r>
              <a:rPr lang="ja-JP" altLang="en-US" dirty="0"/>
              <a:t>多様な働き方の浸透</a:t>
            </a:r>
            <a:endParaRPr kumimoji="1" lang="en-US" altLang="ja-JP" dirty="0"/>
          </a:p>
          <a:p>
            <a:pPr lvl="1">
              <a:buFont typeface="Wingdings" panose="05000000000000000000" pitchFamily="2" charset="2"/>
              <a:buChar char="ü"/>
            </a:pPr>
            <a:r>
              <a:rPr lang="ja-JP" altLang="en-US" dirty="0"/>
              <a:t>デジタル化シフト</a:t>
            </a:r>
            <a:endParaRPr lang="en-US" altLang="ja-JP" dirty="0"/>
          </a:p>
          <a:p>
            <a:pPr lvl="1">
              <a:buFont typeface="Wingdings" panose="05000000000000000000" pitchFamily="2" charset="2"/>
              <a:buChar char="ü"/>
            </a:pPr>
            <a:r>
              <a:rPr kumimoji="1" lang="ja-JP" altLang="en-US" dirty="0"/>
              <a:t>環境負荷低減の高まり</a:t>
            </a:r>
          </a:p>
        </p:txBody>
      </p:sp>
      <p:sp>
        <p:nvSpPr>
          <p:cNvPr id="11" name="矢印: ストライプ 10">
            <a:extLst>
              <a:ext uri="{FF2B5EF4-FFF2-40B4-BE49-F238E27FC236}">
                <a16:creationId xmlns:a16="http://schemas.microsoft.com/office/drawing/2014/main" id="{F64DB078-7BF3-AB22-3AE2-CD50E26B3314}"/>
              </a:ext>
            </a:extLst>
          </p:cNvPr>
          <p:cNvSpPr/>
          <p:nvPr/>
        </p:nvSpPr>
        <p:spPr>
          <a:xfrm rot="538219">
            <a:off x="1075441" y="2276605"/>
            <a:ext cx="6946900" cy="955442"/>
          </a:xfrm>
          <a:prstGeom prst="stripedRightArrow">
            <a:avLst/>
          </a:prstGeom>
          <a:solidFill>
            <a:srgbClr val="0055A2">
              <a:alpha val="30196"/>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12" name="矢印: ストライプ 11">
            <a:extLst>
              <a:ext uri="{FF2B5EF4-FFF2-40B4-BE49-F238E27FC236}">
                <a16:creationId xmlns:a16="http://schemas.microsoft.com/office/drawing/2014/main" id="{757B7963-15BC-A44B-C1DD-A2E952DED83A}"/>
              </a:ext>
            </a:extLst>
          </p:cNvPr>
          <p:cNvSpPr/>
          <p:nvPr/>
        </p:nvSpPr>
        <p:spPr>
          <a:xfrm rot="174796">
            <a:off x="994391" y="3357334"/>
            <a:ext cx="6946900" cy="966348"/>
          </a:xfrm>
          <a:prstGeom prst="stripedRightArrow">
            <a:avLst/>
          </a:prstGeom>
          <a:solidFill>
            <a:srgbClr val="FF000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DABB8393-5099-143A-2D66-73ACBBAD0506}"/>
              </a:ext>
            </a:extLst>
          </p:cNvPr>
          <p:cNvSpPr txBox="1"/>
          <p:nvPr/>
        </p:nvSpPr>
        <p:spPr>
          <a:xfrm>
            <a:off x="6431969" y="1910956"/>
            <a:ext cx="1691489" cy="338554"/>
          </a:xfrm>
          <a:prstGeom prst="rect">
            <a:avLst/>
          </a:prstGeom>
          <a:noFill/>
        </p:spPr>
        <p:txBody>
          <a:bodyPr wrap="none" rtlCol="0">
            <a:spAutoFit/>
          </a:bodyPr>
          <a:lstStyle/>
          <a:p>
            <a:pPr algn="ctr"/>
            <a:r>
              <a:rPr kumimoji="1" lang="ja-JP" altLang="en-US" sz="1600" b="1" u="sng" dirty="0">
                <a:solidFill>
                  <a:schemeClr val="accent1">
                    <a:lumMod val="75000"/>
                  </a:schemeClr>
                </a:solidFill>
                <a:latin typeface="+mn-ea"/>
              </a:rPr>
              <a:t>電子写真（</a:t>
            </a:r>
            <a:r>
              <a:rPr kumimoji="1" lang="en-US" altLang="ja-JP" sz="1600" b="1" u="sng" dirty="0">
                <a:solidFill>
                  <a:schemeClr val="accent1">
                    <a:lumMod val="75000"/>
                  </a:schemeClr>
                </a:solidFill>
                <a:latin typeface="+mn-ea"/>
              </a:rPr>
              <a:t>EP</a:t>
            </a:r>
            <a:r>
              <a:rPr kumimoji="1" lang="ja-JP" altLang="en-US" sz="1600" b="1" u="sng" dirty="0">
                <a:solidFill>
                  <a:schemeClr val="accent1">
                    <a:lumMod val="75000"/>
                  </a:schemeClr>
                </a:solidFill>
                <a:latin typeface="+mn-ea"/>
              </a:rPr>
              <a:t>）</a:t>
            </a:r>
          </a:p>
        </p:txBody>
      </p:sp>
      <p:cxnSp>
        <p:nvCxnSpPr>
          <p:cNvPr id="8" name="直線矢印コネクタ 7">
            <a:extLst>
              <a:ext uri="{FF2B5EF4-FFF2-40B4-BE49-F238E27FC236}">
                <a16:creationId xmlns:a16="http://schemas.microsoft.com/office/drawing/2014/main" id="{3F65868D-0A3D-0586-A649-AA22E7EDB5B9}"/>
              </a:ext>
            </a:extLst>
          </p:cNvPr>
          <p:cNvCxnSpPr>
            <a:cxnSpLocks/>
            <a:stCxn id="3" idx="2"/>
          </p:cNvCxnSpPr>
          <p:nvPr/>
        </p:nvCxnSpPr>
        <p:spPr>
          <a:xfrm flipH="1">
            <a:off x="6772940" y="2249510"/>
            <a:ext cx="504774" cy="481093"/>
          </a:xfrm>
          <a:prstGeom prst="straightConnector1">
            <a:avLst/>
          </a:prstGeom>
          <a:ln w="57150">
            <a:solidFill>
              <a:srgbClr val="FFC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DD3BF2B9-CB19-1255-09F3-32524FCE5724}"/>
              </a:ext>
            </a:extLst>
          </p:cNvPr>
          <p:cNvSpPr txBox="1"/>
          <p:nvPr/>
        </p:nvSpPr>
        <p:spPr>
          <a:xfrm>
            <a:off x="3186042" y="4491502"/>
            <a:ext cx="1899879" cy="338554"/>
          </a:xfrm>
          <a:prstGeom prst="rect">
            <a:avLst/>
          </a:prstGeom>
          <a:noFill/>
        </p:spPr>
        <p:txBody>
          <a:bodyPr wrap="none" rtlCol="0">
            <a:spAutoFit/>
          </a:bodyPr>
          <a:lstStyle/>
          <a:p>
            <a:pPr algn="ctr"/>
            <a:r>
              <a:rPr kumimoji="1" lang="ja-JP" altLang="en-US" sz="1600" b="1" u="sng" dirty="0">
                <a:solidFill>
                  <a:srgbClr val="CC3300"/>
                </a:solidFill>
                <a:latin typeface="+mn-ea"/>
              </a:rPr>
              <a:t>インクジェット（</a:t>
            </a:r>
            <a:r>
              <a:rPr kumimoji="1" lang="en-US" altLang="ja-JP" sz="1600" b="1" u="sng" dirty="0">
                <a:solidFill>
                  <a:srgbClr val="CC3300"/>
                </a:solidFill>
                <a:latin typeface="+mn-ea"/>
              </a:rPr>
              <a:t>IJ</a:t>
            </a:r>
            <a:r>
              <a:rPr kumimoji="1" lang="ja-JP" altLang="en-US" sz="1600" b="1" u="sng" dirty="0">
                <a:solidFill>
                  <a:srgbClr val="CC3300"/>
                </a:solidFill>
                <a:latin typeface="+mn-ea"/>
              </a:rPr>
              <a:t>）</a:t>
            </a:r>
          </a:p>
        </p:txBody>
      </p:sp>
      <p:cxnSp>
        <p:nvCxnSpPr>
          <p:cNvPr id="14" name="直線矢印コネクタ 13">
            <a:extLst>
              <a:ext uri="{FF2B5EF4-FFF2-40B4-BE49-F238E27FC236}">
                <a16:creationId xmlns:a16="http://schemas.microsoft.com/office/drawing/2014/main" id="{5F644C9F-7569-2159-3972-9533D83837A7}"/>
              </a:ext>
            </a:extLst>
          </p:cNvPr>
          <p:cNvCxnSpPr>
            <a:cxnSpLocks/>
            <a:stCxn id="13" idx="0"/>
          </p:cNvCxnSpPr>
          <p:nvPr/>
        </p:nvCxnSpPr>
        <p:spPr>
          <a:xfrm flipH="1" flipV="1">
            <a:off x="3751991" y="4058395"/>
            <a:ext cx="383991" cy="433107"/>
          </a:xfrm>
          <a:prstGeom prst="straightConnector1">
            <a:avLst/>
          </a:prstGeom>
          <a:ln w="57150">
            <a:solidFill>
              <a:srgbClr val="FFC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25B08E33-AD6B-C232-F97E-FCD116E6C64C}"/>
              </a:ext>
            </a:extLst>
          </p:cNvPr>
          <p:cNvSpPr txBox="1"/>
          <p:nvPr/>
        </p:nvSpPr>
        <p:spPr>
          <a:xfrm>
            <a:off x="5237469" y="4454573"/>
            <a:ext cx="1322798" cy="338554"/>
          </a:xfrm>
          <a:prstGeom prst="rect">
            <a:avLst/>
          </a:prstGeom>
          <a:noFill/>
        </p:spPr>
        <p:txBody>
          <a:bodyPr wrap="none" rtlCol="0">
            <a:spAutoFit/>
          </a:bodyPr>
          <a:lstStyle/>
          <a:p>
            <a:pPr algn="ctr"/>
            <a:r>
              <a:rPr lang="ja-JP" altLang="en-US" sz="1600" b="1" u="sng" dirty="0">
                <a:solidFill>
                  <a:srgbClr val="70AD47"/>
                </a:solidFill>
                <a:latin typeface="+mn-ea"/>
              </a:rPr>
              <a:t>感熱・熱転写</a:t>
            </a:r>
          </a:p>
        </p:txBody>
      </p:sp>
      <p:cxnSp>
        <p:nvCxnSpPr>
          <p:cNvPr id="21" name="直線矢印コネクタ 20">
            <a:extLst>
              <a:ext uri="{FF2B5EF4-FFF2-40B4-BE49-F238E27FC236}">
                <a16:creationId xmlns:a16="http://schemas.microsoft.com/office/drawing/2014/main" id="{71D640CE-F344-62A3-181E-213748185117}"/>
              </a:ext>
            </a:extLst>
          </p:cNvPr>
          <p:cNvCxnSpPr>
            <a:cxnSpLocks/>
            <a:stCxn id="20" idx="2"/>
          </p:cNvCxnSpPr>
          <p:nvPr/>
        </p:nvCxnSpPr>
        <p:spPr>
          <a:xfrm>
            <a:off x="5898868" y="4793127"/>
            <a:ext cx="197132" cy="445505"/>
          </a:xfrm>
          <a:prstGeom prst="straightConnector1">
            <a:avLst/>
          </a:prstGeom>
          <a:noFill/>
          <a:ln w="57150" cap="flat" cmpd="sng" algn="ctr">
            <a:solidFill>
              <a:srgbClr val="FFC000"/>
            </a:solidFill>
            <a:prstDash val="solid"/>
            <a:headEnd type="none" w="med" len="med"/>
            <a:tailEnd type="arrow" w="med" len="med"/>
          </a:ln>
          <a:effectLst/>
        </p:spPr>
      </p:cxnSp>
      <p:sp>
        <p:nvSpPr>
          <p:cNvPr id="24" name="テキスト ボックス 23">
            <a:extLst>
              <a:ext uri="{FF2B5EF4-FFF2-40B4-BE49-F238E27FC236}">
                <a16:creationId xmlns:a16="http://schemas.microsoft.com/office/drawing/2014/main" id="{F793493F-E222-F9AB-C4E7-2A70998D3704}"/>
              </a:ext>
            </a:extLst>
          </p:cNvPr>
          <p:cNvSpPr txBox="1"/>
          <p:nvPr/>
        </p:nvSpPr>
        <p:spPr>
          <a:xfrm>
            <a:off x="1443837" y="4536276"/>
            <a:ext cx="1499128" cy="338554"/>
          </a:xfrm>
          <a:prstGeom prst="rect">
            <a:avLst/>
          </a:prstGeom>
          <a:noFill/>
        </p:spPr>
        <p:txBody>
          <a:bodyPr wrap="none" rtlCol="0">
            <a:spAutoFit/>
          </a:bodyPr>
          <a:lstStyle/>
          <a:p>
            <a:pPr algn="ctr"/>
            <a:r>
              <a:rPr kumimoji="1" lang="ja-JP" altLang="en-US" sz="1600" b="1" u="sng" dirty="0">
                <a:solidFill>
                  <a:srgbClr val="7030A0"/>
                </a:solidFill>
              </a:rPr>
              <a:t>ドットインパクト</a:t>
            </a:r>
          </a:p>
        </p:txBody>
      </p:sp>
      <p:cxnSp>
        <p:nvCxnSpPr>
          <p:cNvPr id="25" name="直線矢印コネクタ 24">
            <a:extLst>
              <a:ext uri="{FF2B5EF4-FFF2-40B4-BE49-F238E27FC236}">
                <a16:creationId xmlns:a16="http://schemas.microsoft.com/office/drawing/2014/main" id="{6225C6E3-F757-7F7E-5F4A-F8D05DD72263}"/>
              </a:ext>
            </a:extLst>
          </p:cNvPr>
          <p:cNvCxnSpPr>
            <a:cxnSpLocks/>
            <a:stCxn id="24" idx="2"/>
          </p:cNvCxnSpPr>
          <p:nvPr/>
        </p:nvCxnSpPr>
        <p:spPr>
          <a:xfrm>
            <a:off x="2193401" y="4874830"/>
            <a:ext cx="789032" cy="390098"/>
          </a:xfrm>
          <a:prstGeom prst="straightConnector1">
            <a:avLst/>
          </a:prstGeom>
          <a:ln w="57150">
            <a:solidFill>
              <a:srgbClr val="FFC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3335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3450DBB9-C3DA-24FF-0365-738580F834DF}"/>
              </a:ext>
            </a:extLst>
          </p:cNvPr>
          <p:cNvPicPr>
            <a:picLocks noChangeAspect="1"/>
          </p:cNvPicPr>
          <p:nvPr/>
        </p:nvPicPr>
        <p:blipFill>
          <a:blip r:embed="rId2"/>
          <a:stretch>
            <a:fillRect/>
          </a:stretch>
        </p:blipFill>
        <p:spPr>
          <a:xfrm>
            <a:off x="236703" y="1378742"/>
            <a:ext cx="7907499" cy="4790198"/>
          </a:xfrm>
          <a:prstGeom prst="rect">
            <a:avLst/>
          </a:prstGeom>
        </p:spPr>
      </p:pic>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4"/>
            </a:pPr>
            <a:r>
              <a:rPr lang="ja-JP" altLang="en-US" dirty="0"/>
              <a:t>プリンター新製品全体の動向紹介</a:t>
            </a:r>
            <a:endParaRPr kumimoji="1" lang="ja-JP" altLang="en-US"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
        <p:nvSpPr>
          <p:cNvPr id="6" name="コンテンツ プレースホルダー 25">
            <a:extLst>
              <a:ext uri="{FF2B5EF4-FFF2-40B4-BE49-F238E27FC236}">
                <a16:creationId xmlns:a16="http://schemas.microsoft.com/office/drawing/2014/main" id="{4BB3AED4-D8BE-35F0-EFB9-A0983601915D}"/>
              </a:ext>
            </a:extLst>
          </p:cNvPr>
          <p:cNvSpPr txBox="1">
            <a:spLocks/>
          </p:cNvSpPr>
          <p:nvPr/>
        </p:nvSpPr>
        <p:spPr>
          <a:xfrm>
            <a:off x="236703" y="1053930"/>
            <a:ext cx="2658898" cy="1938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zh-TW" altLang="en-US"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rPr>
              <a:t>用途別新製品機種数推移</a:t>
            </a:r>
            <a:endParaRPr kumimoji="1" lang="ja-JP" altLang="en-US" sz="1400" b="1" i="0" u="none" strike="noStrike" kern="1200" cap="none" spc="0" normalizeH="0" baseline="0" noProof="0" dirty="0">
              <a:ln>
                <a:noFill/>
              </a:ln>
              <a:solidFill>
                <a:srgbClr val="616161"/>
              </a:solidFill>
              <a:effectLst/>
              <a:uLnTx/>
              <a:uFillTx/>
              <a:latin typeface="Meiryo UI" panose="020B0604030504040204" pitchFamily="50" charset="-128"/>
              <a:ea typeface="Meiryo UI" panose="020B0604030504040204" pitchFamily="50" charset="-128"/>
              <a:cs typeface="+mn-cs"/>
            </a:endParaRPr>
          </a:p>
        </p:txBody>
      </p:sp>
      <p:sp>
        <p:nvSpPr>
          <p:cNvPr id="10" name="コンテンツ プレースホルダー 2">
            <a:extLst>
              <a:ext uri="{FF2B5EF4-FFF2-40B4-BE49-F238E27FC236}">
                <a16:creationId xmlns:a16="http://schemas.microsoft.com/office/drawing/2014/main" id="{DEBEE793-6344-BF55-1FF9-A5FC43E99328}"/>
              </a:ext>
            </a:extLst>
          </p:cNvPr>
          <p:cNvSpPr>
            <a:spLocks noGrp="1"/>
          </p:cNvSpPr>
          <p:nvPr>
            <p:ph idx="1"/>
          </p:nvPr>
        </p:nvSpPr>
        <p:spPr>
          <a:xfrm>
            <a:off x="8491900" y="776177"/>
            <a:ext cx="3700100" cy="5586645"/>
          </a:xfrm>
        </p:spPr>
        <p:txBody>
          <a:bodyPr>
            <a:normAutofit lnSpcReduction="10000"/>
          </a:bodyPr>
          <a:lstStyle/>
          <a:p>
            <a:r>
              <a:rPr lang="ja-JP" altLang="en-US" dirty="0"/>
              <a:t>用途別分類</a:t>
            </a:r>
            <a:endParaRPr lang="en-US" altLang="ja-JP" dirty="0"/>
          </a:p>
          <a:p>
            <a:pPr marL="857250" lvl="1" indent="-400050">
              <a:buFont typeface="+mj-lt"/>
              <a:buAutoNum type="romanUcPeriod"/>
            </a:pPr>
            <a:r>
              <a:rPr lang="ja-JP" altLang="en-US" sz="1400" dirty="0"/>
              <a:t>事務用</a:t>
            </a:r>
            <a:br>
              <a:rPr lang="en-US" altLang="ja-JP" dirty="0"/>
            </a:br>
            <a:r>
              <a:rPr lang="en-US" altLang="ja-JP" sz="1200" dirty="0"/>
              <a:t>『</a:t>
            </a:r>
            <a:r>
              <a:rPr lang="ja-JP" altLang="en-US" sz="1200" dirty="0"/>
              <a:t>電子写真方式（</a:t>
            </a:r>
            <a:r>
              <a:rPr lang="en-US" altLang="ja-JP" sz="1200" dirty="0"/>
              <a:t>SFP/MFP</a:t>
            </a:r>
            <a:r>
              <a:rPr lang="ja-JP" altLang="en-US" sz="1200" dirty="0"/>
              <a:t>）</a:t>
            </a:r>
            <a:r>
              <a:rPr lang="en-US" altLang="ja-JP" sz="1200" dirty="0"/>
              <a:t>』</a:t>
            </a:r>
            <a:r>
              <a:rPr lang="ja-JP" altLang="en-US" sz="1200" dirty="0"/>
              <a:t>　＋</a:t>
            </a:r>
            <a:br>
              <a:rPr lang="en-US" altLang="ja-JP" sz="1200" dirty="0"/>
            </a:br>
            <a:r>
              <a:rPr lang="en-US" altLang="ja-JP" sz="1200" dirty="0"/>
              <a:t>『</a:t>
            </a:r>
            <a:r>
              <a:rPr lang="ja-JP" altLang="en-US" sz="1200" dirty="0"/>
              <a:t>インクジェット方式（</a:t>
            </a:r>
            <a:r>
              <a:rPr lang="en-US" altLang="ja-JP" sz="1200" dirty="0"/>
              <a:t>SFP/MFP</a:t>
            </a:r>
            <a:r>
              <a:rPr lang="ja-JP" altLang="en-US" sz="1200" dirty="0"/>
              <a:t>）</a:t>
            </a:r>
            <a:r>
              <a:rPr lang="en-US" altLang="ja-JP" sz="1200" dirty="0"/>
              <a:t>』</a:t>
            </a:r>
          </a:p>
          <a:p>
            <a:pPr marL="857250" lvl="1" indent="-400050">
              <a:buFont typeface="+mj-lt"/>
              <a:buAutoNum type="romanUcPeriod"/>
            </a:pPr>
            <a:r>
              <a:rPr lang="ja-JP" altLang="en-US" sz="1400" dirty="0"/>
              <a:t>業務・産業・商業用</a:t>
            </a:r>
            <a:br>
              <a:rPr lang="en-US" altLang="ja-JP" dirty="0"/>
            </a:br>
            <a:r>
              <a:rPr lang="en-US" altLang="ja-JP" sz="1200" dirty="0"/>
              <a:t>『</a:t>
            </a:r>
            <a:r>
              <a:rPr lang="ja-JP" altLang="en-US" sz="1200" dirty="0"/>
              <a:t>電子写真方式（</a:t>
            </a:r>
            <a:r>
              <a:rPr lang="en-US" altLang="ja-JP" sz="1200" dirty="0"/>
              <a:t>POD</a:t>
            </a:r>
            <a:r>
              <a:rPr lang="ja-JP" altLang="en-US" sz="1200" dirty="0"/>
              <a:t>）</a:t>
            </a:r>
            <a:r>
              <a:rPr lang="en-US" altLang="ja-JP" sz="1200" dirty="0"/>
              <a:t>』</a:t>
            </a:r>
            <a:r>
              <a:rPr lang="ja-JP" altLang="en-US" sz="1200" dirty="0"/>
              <a:t>　＋</a:t>
            </a:r>
            <a:br>
              <a:rPr lang="en-US" altLang="ja-JP" sz="1200" dirty="0"/>
            </a:br>
            <a:r>
              <a:rPr lang="en-US" altLang="ja-JP" sz="1200" dirty="0"/>
              <a:t>『</a:t>
            </a:r>
            <a:r>
              <a:rPr lang="ja-JP" altLang="en-US" sz="1200" dirty="0"/>
              <a:t>インクジェット（業務・産業用</a:t>
            </a:r>
            <a:r>
              <a:rPr lang="en-US" altLang="ja-JP" sz="1200" dirty="0"/>
              <a:t>SFP/MFP</a:t>
            </a:r>
            <a:r>
              <a:rPr lang="ja-JP" altLang="en-US" sz="1200" dirty="0"/>
              <a:t>）</a:t>
            </a:r>
            <a:r>
              <a:rPr lang="en-US" altLang="ja-JP" sz="1200" dirty="0"/>
              <a:t>』</a:t>
            </a:r>
            <a:r>
              <a:rPr lang="ja-JP" altLang="en-US" sz="1200" dirty="0"/>
              <a:t>　＋</a:t>
            </a:r>
            <a:br>
              <a:rPr lang="en-US" altLang="ja-JP" sz="1200" dirty="0"/>
            </a:br>
            <a:r>
              <a:rPr lang="en-US" altLang="ja-JP" sz="1200" dirty="0"/>
              <a:t>『</a:t>
            </a:r>
            <a:r>
              <a:rPr lang="ja-JP" altLang="en-US" sz="1200" dirty="0"/>
              <a:t>インクジェット（大判</a:t>
            </a:r>
            <a:r>
              <a:rPr lang="en-US" altLang="ja-JP" sz="1200" dirty="0"/>
              <a:t>/</a:t>
            </a:r>
            <a:r>
              <a:rPr lang="ja-JP" altLang="en-US" sz="1200" dirty="0"/>
              <a:t>ロール紙）</a:t>
            </a:r>
            <a:r>
              <a:rPr lang="en-US" altLang="ja-JP" sz="1200" dirty="0"/>
              <a:t>』</a:t>
            </a:r>
            <a:r>
              <a:rPr lang="ja-JP" altLang="en-US" sz="1200" dirty="0"/>
              <a:t>　＋</a:t>
            </a:r>
            <a:br>
              <a:rPr lang="en-US" altLang="ja-JP" sz="1200" dirty="0"/>
            </a:br>
            <a:r>
              <a:rPr lang="en-US" altLang="ja-JP" sz="1200" dirty="0"/>
              <a:t>『</a:t>
            </a:r>
            <a:r>
              <a:rPr lang="ja-JP" altLang="en-US" sz="1200" dirty="0"/>
              <a:t>インクジェット（紙以外）</a:t>
            </a:r>
            <a:r>
              <a:rPr lang="en-US" altLang="ja-JP" sz="1200" dirty="0"/>
              <a:t>』</a:t>
            </a:r>
          </a:p>
          <a:p>
            <a:r>
              <a:rPr lang="en-US" altLang="ja-JP" dirty="0"/>
              <a:t>2024</a:t>
            </a:r>
            <a:r>
              <a:rPr lang="ja-JP" altLang="en-US" dirty="0"/>
              <a:t>年用途別新製品機種数</a:t>
            </a:r>
            <a:endParaRPr lang="en-US" altLang="ja-JP" dirty="0"/>
          </a:p>
          <a:p>
            <a:pPr marL="857250" lvl="1" indent="-400050">
              <a:buFont typeface="+mj-lt"/>
              <a:buAutoNum type="romanUcPeriod"/>
            </a:pPr>
            <a:r>
              <a:rPr lang="ja-JP" altLang="en-US" sz="1400" dirty="0"/>
              <a:t>事務用　：　１００機種</a:t>
            </a:r>
            <a:endParaRPr lang="en-US" altLang="ja-JP" sz="1400" dirty="0"/>
          </a:p>
          <a:p>
            <a:pPr marL="857250" lvl="1" indent="-400050">
              <a:buFont typeface="+mj-lt"/>
              <a:buAutoNum type="romanUcPeriod"/>
            </a:pPr>
            <a:r>
              <a:rPr lang="ja-JP" altLang="en-US" sz="1400" dirty="0"/>
              <a:t>業務・産業・商業用</a:t>
            </a:r>
            <a:r>
              <a:rPr kumimoji="1" lang="ja-JP" altLang="en-US" sz="1400" dirty="0"/>
              <a:t>　：　</a:t>
            </a:r>
            <a:r>
              <a:rPr lang="ja-JP" altLang="en-US" sz="1400" dirty="0"/>
              <a:t>６２</a:t>
            </a:r>
            <a:r>
              <a:rPr kumimoji="1" lang="ja-JP" altLang="en-US" sz="1400" dirty="0"/>
              <a:t>機種</a:t>
            </a:r>
            <a:endParaRPr kumimoji="1" lang="en-US" altLang="ja-JP" sz="1400" dirty="0"/>
          </a:p>
          <a:p>
            <a:r>
              <a:rPr kumimoji="1" lang="ja-JP" altLang="en-US" dirty="0"/>
              <a:t>事務用</a:t>
            </a:r>
          </a:p>
          <a:p>
            <a:pPr marL="457200" lvl="1" indent="0">
              <a:buNone/>
            </a:pPr>
            <a:r>
              <a:rPr lang="ja-JP" altLang="en-US" sz="1400" dirty="0"/>
              <a:t>大幅　</a:t>
            </a:r>
            <a:r>
              <a:rPr lang="ja-JP" altLang="en-US" sz="1400" b="1" dirty="0">
                <a:solidFill>
                  <a:srgbClr val="FF0000"/>
                </a:solidFill>
              </a:rPr>
              <a:t>⤵</a:t>
            </a:r>
            <a:r>
              <a:rPr lang="ja-JP" altLang="en-US" sz="1400" dirty="0"/>
              <a:t>　傾向</a:t>
            </a:r>
            <a:endParaRPr kumimoji="1" lang="ja-JP" altLang="en-US" sz="1400" dirty="0"/>
          </a:p>
          <a:p>
            <a:r>
              <a:rPr kumimoji="1" lang="ja-JP" altLang="en-US" dirty="0"/>
              <a:t>業務・産業・商業用</a:t>
            </a:r>
          </a:p>
          <a:p>
            <a:pPr marL="457200" lvl="1" indent="0">
              <a:buNone/>
            </a:pPr>
            <a:r>
              <a:rPr lang="ja-JP" altLang="en-US" sz="1400" dirty="0"/>
              <a:t>やや　</a:t>
            </a:r>
            <a:r>
              <a:rPr lang="ja-JP" altLang="en-US" sz="1400" b="1" dirty="0">
                <a:solidFill>
                  <a:srgbClr val="0000FF"/>
                </a:solidFill>
              </a:rPr>
              <a:t>⤴</a:t>
            </a:r>
            <a:r>
              <a:rPr lang="ja-JP" altLang="en-US" sz="1400" dirty="0"/>
              <a:t>　 </a:t>
            </a:r>
            <a:r>
              <a:rPr kumimoji="1" lang="ja-JP" altLang="en-US" sz="1400" dirty="0"/>
              <a:t>傾向</a:t>
            </a:r>
            <a:endParaRPr kumimoji="1" lang="en-US" altLang="ja-JP" sz="1400" dirty="0"/>
          </a:p>
        </p:txBody>
      </p:sp>
      <p:sp>
        <p:nvSpPr>
          <p:cNvPr id="8" name="矢印: ストライプ 7">
            <a:extLst>
              <a:ext uri="{FF2B5EF4-FFF2-40B4-BE49-F238E27FC236}">
                <a16:creationId xmlns:a16="http://schemas.microsoft.com/office/drawing/2014/main" id="{5D2A8E87-B7E1-722D-EB92-9AEF2DE4D74D}"/>
              </a:ext>
            </a:extLst>
          </p:cNvPr>
          <p:cNvSpPr/>
          <p:nvPr/>
        </p:nvSpPr>
        <p:spPr>
          <a:xfrm rot="661635">
            <a:off x="721767" y="2382362"/>
            <a:ext cx="7088404" cy="955442"/>
          </a:xfrm>
          <a:prstGeom prst="stripedRightArrow">
            <a:avLst/>
          </a:prstGeom>
          <a:solidFill>
            <a:srgbClr val="0055A2">
              <a:alpha val="30196"/>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9" name="矢印: ストライプ 8">
            <a:extLst>
              <a:ext uri="{FF2B5EF4-FFF2-40B4-BE49-F238E27FC236}">
                <a16:creationId xmlns:a16="http://schemas.microsoft.com/office/drawing/2014/main" id="{9ADBD199-9037-B60A-FA77-B7C3705EF298}"/>
              </a:ext>
            </a:extLst>
          </p:cNvPr>
          <p:cNvSpPr/>
          <p:nvPr/>
        </p:nvSpPr>
        <p:spPr>
          <a:xfrm rot="21449854">
            <a:off x="832173" y="4213984"/>
            <a:ext cx="6946900" cy="966348"/>
          </a:xfrm>
          <a:prstGeom prst="stripedRightArrow">
            <a:avLst/>
          </a:prstGeom>
          <a:solidFill>
            <a:srgbClr val="FF000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FBDD6FBA-C958-0543-7564-35A769707EF3}"/>
              </a:ext>
            </a:extLst>
          </p:cNvPr>
          <p:cNvSpPr txBox="1"/>
          <p:nvPr/>
        </p:nvSpPr>
        <p:spPr>
          <a:xfrm>
            <a:off x="6477170" y="2192147"/>
            <a:ext cx="805029" cy="338554"/>
          </a:xfrm>
          <a:prstGeom prst="rect">
            <a:avLst/>
          </a:prstGeom>
          <a:noFill/>
        </p:spPr>
        <p:txBody>
          <a:bodyPr wrap="square" rtlCol="0">
            <a:spAutoFit/>
          </a:bodyPr>
          <a:lstStyle/>
          <a:p>
            <a:pPr algn="ctr"/>
            <a:r>
              <a:rPr kumimoji="1" lang="ja-JP" altLang="en-US" sz="1600" b="1" u="sng" dirty="0">
                <a:solidFill>
                  <a:schemeClr val="accent1">
                    <a:lumMod val="75000"/>
                  </a:schemeClr>
                </a:solidFill>
              </a:rPr>
              <a:t>事務用</a:t>
            </a:r>
          </a:p>
        </p:txBody>
      </p:sp>
      <p:cxnSp>
        <p:nvCxnSpPr>
          <p:cNvPr id="11" name="直線矢印コネクタ 10">
            <a:extLst>
              <a:ext uri="{FF2B5EF4-FFF2-40B4-BE49-F238E27FC236}">
                <a16:creationId xmlns:a16="http://schemas.microsoft.com/office/drawing/2014/main" id="{A9BB9CFB-A585-5F19-212A-761951BA83F5}"/>
              </a:ext>
            </a:extLst>
          </p:cNvPr>
          <p:cNvCxnSpPr>
            <a:cxnSpLocks/>
          </p:cNvCxnSpPr>
          <p:nvPr/>
        </p:nvCxnSpPr>
        <p:spPr>
          <a:xfrm flipH="1">
            <a:off x="6496493" y="2541181"/>
            <a:ext cx="361507" cy="393405"/>
          </a:xfrm>
          <a:prstGeom prst="straightConnector1">
            <a:avLst/>
          </a:prstGeom>
          <a:ln w="57150">
            <a:solidFill>
              <a:srgbClr val="FFC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EF3D1EC1-E543-A8E2-C8E1-8418138585A9}"/>
              </a:ext>
            </a:extLst>
          </p:cNvPr>
          <p:cNvSpPr txBox="1"/>
          <p:nvPr/>
        </p:nvSpPr>
        <p:spPr>
          <a:xfrm>
            <a:off x="1927053" y="3837627"/>
            <a:ext cx="1835759" cy="338554"/>
          </a:xfrm>
          <a:prstGeom prst="rect">
            <a:avLst/>
          </a:prstGeom>
          <a:noFill/>
        </p:spPr>
        <p:txBody>
          <a:bodyPr wrap="none" rtlCol="0">
            <a:spAutoFit/>
          </a:bodyPr>
          <a:lstStyle/>
          <a:p>
            <a:pPr algn="ctr"/>
            <a:r>
              <a:rPr kumimoji="1" lang="ja-JP" altLang="en-US" sz="1600" b="1" u="sng" dirty="0">
                <a:solidFill>
                  <a:srgbClr val="CC3300"/>
                </a:solidFill>
              </a:rPr>
              <a:t>業務・産業・商業用</a:t>
            </a:r>
          </a:p>
        </p:txBody>
      </p:sp>
      <p:cxnSp>
        <p:nvCxnSpPr>
          <p:cNvPr id="16" name="直線矢印コネクタ 15">
            <a:extLst>
              <a:ext uri="{FF2B5EF4-FFF2-40B4-BE49-F238E27FC236}">
                <a16:creationId xmlns:a16="http://schemas.microsoft.com/office/drawing/2014/main" id="{5D05B395-CB1D-DB6D-5779-787B5E173505}"/>
              </a:ext>
            </a:extLst>
          </p:cNvPr>
          <p:cNvCxnSpPr>
            <a:cxnSpLocks/>
          </p:cNvCxnSpPr>
          <p:nvPr/>
        </p:nvCxnSpPr>
        <p:spPr>
          <a:xfrm>
            <a:off x="2844932" y="4218782"/>
            <a:ext cx="205462" cy="310932"/>
          </a:xfrm>
          <a:prstGeom prst="straightConnector1">
            <a:avLst/>
          </a:prstGeom>
          <a:ln w="57150">
            <a:solidFill>
              <a:srgbClr val="FFC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6291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5"/>
            </a:pPr>
            <a:r>
              <a:rPr lang="ja-JP" altLang="en-US" dirty="0"/>
              <a:t>印刷方式別の技術動向紹介</a:t>
            </a:r>
            <a:endParaRPr kumimoji="1" lang="ja-JP" altLang="en-US" dirty="0"/>
          </a:p>
        </p:txBody>
      </p:sp>
      <p:sp>
        <p:nvSpPr>
          <p:cNvPr id="3" name="コンテンツ プレースホルダー 2">
            <a:extLst>
              <a:ext uri="{FF2B5EF4-FFF2-40B4-BE49-F238E27FC236}">
                <a16:creationId xmlns:a16="http://schemas.microsoft.com/office/drawing/2014/main" id="{28704689-FEEA-1190-CAD1-49BF83DF2B44}"/>
              </a:ext>
            </a:extLst>
          </p:cNvPr>
          <p:cNvSpPr>
            <a:spLocks noGrp="1"/>
          </p:cNvSpPr>
          <p:nvPr>
            <p:ph idx="1"/>
          </p:nvPr>
        </p:nvSpPr>
        <p:spPr/>
        <p:txBody>
          <a:bodyPr>
            <a:normAutofit/>
          </a:bodyPr>
          <a:lstStyle/>
          <a:p>
            <a:pPr marL="514350" indent="-514350">
              <a:buFont typeface="+mj-lt"/>
              <a:buAutoNum type="romanUcPeriod"/>
            </a:pPr>
            <a:r>
              <a:rPr kumimoji="1" lang="ja-JP" altLang="en-US" sz="2400" dirty="0"/>
              <a:t>電子写真方式</a:t>
            </a:r>
            <a:endParaRPr kumimoji="1" lang="en-US" altLang="ja-JP" sz="2400" dirty="0"/>
          </a:p>
          <a:p>
            <a:pPr marL="971550" lvl="1" indent="-514350">
              <a:buFont typeface="+mj-lt"/>
              <a:buAutoNum type="romanLcPeriod"/>
            </a:pPr>
            <a:r>
              <a:rPr lang="en-US" altLang="ja-JP" sz="1900" dirty="0"/>
              <a:t>SFP/MFP/POD</a:t>
            </a:r>
            <a:r>
              <a:rPr lang="ja-JP" altLang="en-US" sz="1900" dirty="0"/>
              <a:t>分類別の発売機種数</a:t>
            </a:r>
            <a:endParaRPr lang="en-US" altLang="ja-JP" sz="1900" dirty="0"/>
          </a:p>
          <a:p>
            <a:pPr marL="971550" lvl="1" indent="-514350">
              <a:buFont typeface="+mj-lt"/>
              <a:buAutoNum type="romanLcPeriod"/>
            </a:pPr>
            <a:r>
              <a:rPr kumimoji="1" lang="ja-JP" altLang="en-US" sz="1900" dirty="0"/>
              <a:t>ネットワークインタフェース</a:t>
            </a:r>
            <a:r>
              <a:rPr kumimoji="1" lang="en-US" altLang="ja-JP" sz="1900" dirty="0"/>
              <a:t>/</a:t>
            </a:r>
            <a:r>
              <a:rPr kumimoji="1" lang="ja-JP" altLang="en-US" sz="1900" dirty="0"/>
              <a:t>無線</a:t>
            </a:r>
            <a:r>
              <a:rPr kumimoji="1" lang="en-US" altLang="ja-JP" sz="1900" dirty="0"/>
              <a:t>LAN</a:t>
            </a:r>
            <a:r>
              <a:rPr kumimoji="1" lang="ja-JP" altLang="en-US" sz="1900" dirty="0"/>
              <a:t>規格</a:t>
            </a:r>
            <a:endParaRPr kumimoji="1" lang="en-US" altLang="ja-JP" sz="1900" dirty="0"/>
          </a:p>
          <a:p>
            <a:pPr marL="971550" lvl="1" indent="-514350">
              <a:buFont typeface="+mj-lt"/>
              <a:buAutoNum type="romanLcPeriod"/>
            </a:pPr>
            <a:r>
              <a:rPr lang="ja-JP" altLang="en-US" sz="1900" dirty="0"/>
              <a:t>セキュリティ機能</a:t>
            </a:r>
            <a:endParaRPr kumimoji="1" lang="en-US" altLang="ja-JP" sz="1900" dirty="0"/>
          </a:p>
          <a:p>
            <a:pPr marL="971550" lvl="1" indent="-514350">
              <a:buFont typeface="+mj-lt"/>
              <a:buAutoNum type="romanLcPeriod"/>
            </a:pPr>
            <a:r>
              <a:rPr lang="ja-JP" altLang="en-US" sz="1900" dirty="0"/>
              <a:t>プリントサービス</a:t>
            </a:r>
            <a:endParaRPr lang="en-US" altLang="ja-JP" sz="1900" dirty="0"/>
          </a:p>
          <a:p>
            <a:pPr marL="971550" lvl="1" indent="-514350">
              <a:buFont typeface="+mj-lt"/>
              <a:buAutoNum type="romanLcPeriod"/>
            </a:pPr>
            <a:r>
              <a:rPr kumimoji="1" lang="ja-JP" altLang="en-US" sz="1900" dirty="0"/>
              <a:t>クラウド印刷</a:t>
            </a:r>
            <a:endParaRPr kumimoji="1" lang="en-US" altLang="ja-JP" sz="1900" dirty="0"/>
          </a:p>
          <a:p>
            <a:pPr marL="971550" lvl="1" indent="-514350">
              <a:buFont typeface="+mj-lt"/>
              <a:buAutoNum type="romanLcPeriod"/>
            </a:pPr>
            <a:r>
              <a:rPr kumimoji="1" lang="ja-JP" altLang="en-US" sz="1900" dirty="0"/>
              <a:t>スリープ消費電力</a:t>
            </a:r>
            <a:endParaRPr kumimoji="1" lang="en-US" altLang="ja-JP" sz="1900" dirty="0"/>
          </a:p>
          <a:p>
            <a:pPr marL="971550" lvl="1" indent="-514350">
              <a:buFont typeface="+mj-lt"/>
              <a:buAutoNum type="romanLcPeriod"/>
            </a:pPr>
            <a:r>
              <a:rPr kumimoji="1" lang="ja-JP" altLang="en-US" sz="1900" dirty="0"/>
              <a:t>省エネルギー性能</a:t>
            </a:r>
            <a:endParaRPr kumimoji="1" lang="en-US" altLang="ja-JP" sz="1900" dirty="0"/>
          </a:p>
          <a:p>
            <a:pPr marL="971550" lvl="1" indent="-514350">
              <a:buFont typeface="+mj-lt"/>
              <a:buAutoNum type="romanLcPeriod"/>
            </a:pPr>
            <a:r>
              <a:rPr lang="ja-JP" altLang="en-US" sz="1900" dirty="0"/>
              <a:t>プリント速度と読取速度</a:t>
            </a:r>
            <a:endParaRPr kumimoji="1" lang="en-US" altLang="ja-JP" sz="1900"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Tree>
    <p:extLst>
      <p:ext uri="{BB962C8B-B14F-4D97-AF65-F5344CB8AC3E}">
        <p14:creationId xmlns:p14="http://schemas.microsoft.com/office/powerpoint/2010/main" val="2430600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FB684-C940-20A9-29DB-4108D79F8687}"/>
              </a:ext>
            </a:extLst>
          </p:cNvPr>
          <p:cNvSpPr>
            <a:spLocks noGrp="1"/>
          </p:cNvSpPr>
          <p:nvPr>
            <p:ph type="title"/>
          </p:nvPr>
        </p:nvSpPr>
        <p:spPr/>
        <p:txBody>
          <a:bodyPr/>
          <a:lstStyle/>
          <a:p>
            <a:pPr marL="457200" indent="-457200">
              <a:buFont typeface="+mj-lt"/>
              <a:buAutoNum type="arabicPeriod" startAt="5"/>
            </a:pPr>
            <a:r>
              <a:rPr lang="ja-JP" altLang="en-US" dirty="0"/>
              <a:t>印刷方式別の技術動向紹介　～電子写真方式～</a:t>
            </a:r>
            <a:endParaRPr kumimoji="1" lang="ja-JP" altLang="en-US" dirty="0"/>
          </a:p>
        </p:txBody>
      </p:sp>
      <p:sp>
        <p:nvSpPr>
          <p:cNvPr id="4" name="フッター プレースホルダー 3">
            <a:extLst>
              <a:ext uri="{FF2B5EF4-FFF2-40B4-BE49-F238E27FC236}">
                <a16:creationId xmlns:a16="http://schemas.microsoft.com/office/drawing/2014/main" id="{9FF50D7C-9F2B-02DE-BF3C-EEC560BCEFFC}"/>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55A2"/>
                </a:solidFill>
                <a:effectLst/>
                <a:uLnTx/>
                <a:uFillTx/>
                <a:latin typeface="Segoe UI"/>
                <a:ea typeface="Meiryo UI"/>
                <a:cs typeface="+mn-cs"/>
              </a:rPr>
              <a:t>© JEITA</a:t>
            </a:r>
            <a:endParaRPr kumimoji="1" lang="ja-JP" altLang="en-US" sz="1000" b="1" i="0" u="none" strike="noStrike" kern="1200" cap="none" spc="0" normalizeH="0" baseline="0" noProof="0" dirty="0">
              <a:ln>
                <a:noFill/>
              </a:ln>
              <a:solidFill>
                <a:srgbClr val="0055A2"/>
              </a:solidFill>
              <a:effectLst/>
              <a:uLnTx/>
              <a:uFillTx/>
              <a:latin typeface="Segoe UI"/>
              <a:ea typeface="Meiryo UI"/>
              <a:cs typeface="+mn-cs"/>
            </a:endParaRPr>
          </a:p>
        </p:txBody>
      </p:sp>
      <p:sp>
        <p:nvSpPr>
          <p:cNvPr id="5" name="タイトル 1">
            <a:extLst>
              <a:ext uri="{FF2B5EF4-FFF2-40B4-BE49-F238E27FC236}">
                <a16:creationId xmlns:a16="http://schemas.microsoft.com/office/drawing/2014/main" id="{15F41C77-F120-E818-F268-0FA9E29919AA}"/>
              </a:ext>
            </a:extLst>
          </p:cNvPr>
          <p:cNvSpPr txBox="1">
            <a:spLocks/>
          </p:cNvSpPr>
          <p:nvPr/>
        </p:nvSpPr>
        <p:spPr>
          <a:xfrm>
            <a:off x="5020182" y="6512431"/>
            <a:ext cx="2151636" cy="193899"/>
          </a:xfrm>
          <a:prstGeom prst="rect">
            <a:avLst/>
          </a:prstGeom>
        </p:spPr>
        <p:txBody>
          <a:bodyPr vert="horz" wrap="square" lIns="0" tIns="0" rIns="0" bIns="0" rtlCol="0" anchor="b">
            <a:spAutoFit/>
          </a:bodyPr>
          <a:lstStyle>
            <a:lvl1pPr algn="l" defTabSz="914400" rtl="0" eaLnBrk="1" latinLnBrk="0" hangingPunct="1">
              <a:lnSpc>
                <a:spcPct val="90000"/>
              </a:lnSpc>
              <a:spcBef>
                <a:spcPct val="0"/>
              </a:spcBef>
              <a:buNone/>
              <a:defRPr kumimoji="1" sz="4000" b="1"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55A2"/>
                </a:solidFill>
                <a:effectLst/>
                <a:uLnTx/>
                <a:uFillTx/>
                <a:latin typeface="Segoe UI"/>
                <a:ea typeface="Meiryo UI"/>
                <a:cs typeface="+mj-cs"/>
              </a:rPr>
              <a:t>情報端末フォーラム </a:t>
            </a:r>
            <a:r>
              <a:rPr kumimoji="1" lang="en-US" altLang="ja-JP" sz="1400" b="1" i="0" u="none" strike="noStrike" kern="1200" cap="none" spc="0" normalizeH="0" baseline="0" noProof="0" dirty="0">
                <a:ln>
                  <a:noFill/>
                </a:ln>
                <a:solidFill>
                  <a:srgbClr val="0055A2"/>
                </a:solidFill>
                <a:effectLst/>
                <a:uLnTx/>
                <a:uFillTx/>
                <a:latin typeface="Segoe UI"/>
                <a:ea typeface="Meiryo UI"/>
                <a:cs typeface="+mj-cs"/>
              </a:rPr>
              <a:t>2025</a:t>
            </a:r>
          </a:p>
        </p:txBody>
      </p:sp>
      <p:sp>
        <p:nvSpPr>
          <p:cNvPr id="9" name="コンテンツ プレースホルダー 25">
            <a:extLst>
              <a:ext uri="{FF2B5EF4-FFF2-40B4-BE49-F238E27FC236}">
                <a16:creationId xmlns:a16="http://schemas.microsoft.com/office/drawing/2014/main" id="{8F8C6796-F628-8C96-E3F5-D7D78D79C742}"/>
              </a:ext>
            </a:extLst>
          </p:cNvPr>
          <p:cNvSpPr txBox="1">
            <a:spLocks/>
          </p:cNvSpPr>
          <p:nvPr/>
        </p:nvSpPr>
        <p:spPr>
          <a:xfrm>
            <a:off x="236703" y="1053930"/>
            <a:ext cx="3196404" cy="1938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ja-JP" sz="1400" b="1">
                <a:latin typeface="Meiryo UI" panose="020B0604030504040204" pitchFamily="50" charset="-128"/>
                <a:ea typeface="Meiryo UI" panose="020B0604030504040204" pitchFamily="50" charset="-128"/>
              </a:rPr>
              <a:t>SFP/MFP/POD</a:t>
            </a:r>
            <a:r>
              <a:rPr lang="ja-JP" altLang="en-US" sz="1400" b="1">
                <a:latin typeface="Meiryo UI" panose="020B0604030504040204" pitchFamily="50" charset="-128"/>
                <a:ea typeface="Meiryo UI" panose="020B0604030504040204" pitchFamily="50" charset="-128"/>
              </a:rPr>
              <a:t>分類別の発売機種数</a:t>
            </a:r>
            <a:endParaRPr lang="ja-JP" altLang="en-US" sz="1400" b="1" dirty="0">
              <a:latin typeface="Meiryo UI" panose="020B0604030504040204" pitchFamily="50" charset="-128"/>
              <a:ea typeface="Meiryo UI" panose="020B0604030504040204" pitchFamily="50" charset="-128"/>
            </a:endParaRPr>
          </a:p>
        </p:txBody>
      </p:sp>
      <p:sp>
        <p:nvSpPr>
          <p:cNvPr id="10" name="コンテンツ プレースホルダー 2">
            <a:extLst>
              <a:ext uri="{FF2B5EF4-FFF2-40B4-BE49-F238E27FC236}">
                <a16:creationId xmlns:a16="http://schemas.microsoft.com/office/drawing/2014/main" id="{4B8F74B8-8585-7585-F9DA-7CA92AF7E1F1}"/>
              </a:ext>
            </a:extLst>
          </p:cNvPr>
          <p:cNvSpPr>
            <a:spLocks noGrp="1"/>
          </p:cNvSpPr>
          <p:nvPr>
            <p:ph idx="1"/>
          </p:nvPr>
        </p:nvSpPr>
        <p:spPr>
          <a:xfrm>
            <a:off x="8197702" y="887819"/>
            <a:ext cx="3994298" cy="5475003"/>
          </a:xfrm>
        </p:spPr>
        <p:txBody>
          <a:bodyPr>
            <a:normAutofit lnSpcReduction="10000"/>
          </a:bodyPr>
          <a:lstStyle/>
          <a:p>
            <a:r>
              <a:rPr lang="en-US" altLang="ja-JP" dirty="0"/>
              <a:t>2024</a:t>
            </a:r>
            <a:r>
              <a:rPr lang="ja-JP" altLang="en-US" dirty="0"/>
              <a:t>年分類別発売機種数</a:t>
            </a:r>
            <a:endParaRPr lang="en-US" altLang="ja-JP" dirty="0"/>
          </a:p>
          <a:p>
            <a:pPr marL="857250" lvl="1" indent="-400050">
              <a:buFont typeface="+mj-lt"/>
              <a:buAutoNum type="romanUcPeriod"/>
            </a:pPr>
            <a:r>
              <a:rPr lang="en-US" altLang="ja-JP" sz="1500" dirty="0"/>
              <a:t>SFP</a:t>
            </a:r>
            <a:r>
              <a:rPr lang="ja-JP" altLang="en-US" sz="1500" dirty="0"/>
              <a:t>　：　５社　１９機種</a:t>
            </a:r>
            <a:endParaRPr lang="en-US" altLang="ja-JP" sz="1500" dirty="0"/>
          </a:p>
          <a:p>
            <a:pPr marL="857250" lvl="1" indent="-400050">
              <a:buFont typeface="+mj-lt"/>
              <a:buAutoNum type="romanUcPeriod"/>
            </a:pPr>
            <a:r>
              <a:rPr kumimoji="1" lang="en-US" altLang="ja-JP" sz="1500" dirty="0"/>
              <a:t>MFP</a:t>
            </a:r>
            <a:r>
              <a:rPr kumimoji="1" lang="ja-JP" altLang="en-US" sz="1500" dirty="0"/>
              <a:t>　：　９社　６６機種</a:t>
            </a:r>
            <a:endParaRPr kumimoji="1" lang="en-US" altLang="ja-JP" sz="1500" dirty="0"/>
          </a:p>
          <a:p>
            <a:pPr marL="857250" lvl="1" indent="-400050">
              <a:buFont typeface="+mj-lt"/>
              <a:buAutoNum type="romanUcPeriod"/>
            </a:pPr>
            <a:r>
              <a:rPr lang="en-US" altLang="ja-JP" sz="1500" dirty="0"/>
              <a:t>POD</a:t>
            </a:r>
            <a:r>
              <a:rPr lang="ja-JP" altLang="en-US" sz="1500" dirty="0"/>
              <a:t>　：　２社　１３機種</a:t>
            </a:r>
            <a:endParaRPr lang="en-US" altLang="ja-JP" sz="1500" dirty="0"/>
          </a:p>
          <a:p>
            <a:pPr marL="857250" lvl="1" indent="-400050">
              <a:buFont typeface="+mj-lt"/>
              <a:buAutoNum type="romanUcPeriod"/>
            </a:pPr>
            <a:r>
              <a:rPr kumimoji="1" lang="ja-JP" altLang="en-US" sz="1500" dirty="0"/>
              <a:t>合計　：　　　　　</a:t>
            </a:r>
            <a:r>
              <a:rPr lang="ja-JP" altLang="en-US" sz="1500" dirty="0"/>
              <a:t>９８</a:t>
            </a:r>
            <a:r>
              <a:rPr kumimoji="1" lang="ja-JP" altLang="en-US" sz="1500" dirty="0"/>
              <a:t>機種</a:t>
            </a:r>
            <a:endParaRPr kumimoji="1" lang="en-US" altLang="ja-JP" sz="1500" dirty="0"/>
          </a:p>
          <a:p>
            <a:r>
              <a:rPr kumimoji="1" lang="ja-JP" altLang="en-US" dirty="0"/>
              <a:t>推移動向</a:t>
            </a:r>
          </a:p>
          <a:p>
            <a:pPr lvl="1">
              <a:buFont typeface="Wingdings" panose="05000000000000000000" pitchFamily="2" charset="2"/>
              <a:buChar char="ü"/>
            </a:pPr>
            <a:r>
              <a:rPr kumimoji="1" lang="en-US" altLang="ja-JP" sz="1500" dirty="0"/>
              <a:t>2013</a:t>
            </a:r>
            <a:r>
              <a:rPr kumimoji="1" lang="ja-JP" altLang="en-US" sz="1500" dirty="0"/>
              <a:t>年（ピーク）比 ４５</a:t>
            </a:r>
            <a:r>
              <a:rPr kumimoji="1" lang="en-US" altLang="ja-JP" sz="1500" dirty="0"/>
              <a:t>% </a:t>
            </a:r>
            <a:r>
              <a:rPr lang="ja-JP" altLang="en-US" sz="1500" b="1" dirty="0">
                <a:solidFill>
                  <a:srgbClr val="FF0000"/>
                </a:solidFill>
              </a:rPr>
              <a:t>⤵</a:t>
            </a:r>
            <a:endParaRPr kumimoji="1" lang="en-US" altLang="ja-JP" sz="1500" b="1" dirty="0">
              <a:solidFill>
                <a:srgbClr val="FF0000"/>
              </a:solidFill>
            </a:endParaRPr>
          </a:p>
          <a:p>
            <a:pPr lvl="1">
              <a:buFont typeface="Wingdings" panose="05000000000000000000" pitchFamily="2" charset="2"/>
              <a:buChar char="ü"/>
            </a:pPr>
            <a:r>
              <a:rPr kumimoji="1" lang="en-US" altLang="ja-JP" sz="1500" dirty="0"/>
              <a:t>2011</a:t>
            </a:r>
            <a:r>
              <a:rPr kumimoji="1" lang="ja-JP" altLang="en-US" sz="1500" dirty="0"/>
              <a:t>年</a:t>
            </a:r>
            <a:r>
              <a:rPr lang="ja-JP" altLang="en-US" sz="1500" dirty="0"/>
              <a:t>以降 ワースト３</a:t>
            </a:r>
            <a:r>
              <a:rPr lang="en-US" altLang="ja-JP" sz="1500" dirty="0"/>
              <a:t> </a:t>
            </a:r>
            <a:r>
              <a:rPr lang="ja-JP" altLang="en-US" sz="1500" dirty="0"/>
              <a:t>機種数</a:t>
            </a:r>
            <a:endParaRPr lang="en-US" altLang="ja-JP" sz="1500" dirty="0"/>
          </a:p>
          <a:p>
            <a:pPr lvl="1">
              <a:buFont typeface="Wingdings" panose="05000000000000000000" pitchFamily="2" charset="2"/>
              <a:buChar char="ü"/>
            </a:pPr>
            <a:r>
              <a:rPr kumimoji="1" lang="en-US" altLang="ja-JP" sz="1500" dirty="0"/>
              <a:t>202</a:t>
            </a:r>
            <a:r>
              <a:rPr lang="en-US" altLang="ja-JP" sz="1500" dirty="0"/>
              <a:t>3</a:t>
            </a:r>
            <a:r>
              <a:rPr kumimoji="1" lang="ja-JP" altLang="en-US" sz="1500" dirty="0"/>
              <a:t>年比</a:t>
            </a:r>
            <a:r>
              <a:rPr lang="ja-JP" altLang="en-US" sz="1500" dirty="0"/>
              <a:t> </a:t>
            </a:r>
            <a:r>
              <a:rPr kumimoji="1" lang="en-US" altLang="ja-JP" sz="1500" dirty="0"/>
              <a:t>MFP </a:t>
            </a:r>
            <a:r>
              <a:rPr lang="ja-JP" altLang="en-US" sz="1500" dirty="0"/>
              <a:t>２９</a:t>
            </a:r>
            <a:r>
              <a:rPr kumimoji="1" lang="en-US" altLang="ja-JP" sz="1500" dirty="0"/>
              <a:t>% </a:t>
            </a:r>
            <a:r>
              <a:rPr kumimoji="1" lang="ja-JP" altLang="en-US" sz="1500" b="1" dirty="0">
                <a:solidFill>
                  <a:srgbClr val="0000FF"/>
                </a:solidFill>
              </a:rPr>
              <a:t>⤴</a:t>
            </a:r>
            <a:endParaRPr kumimoji="1" lang="en-US" altLang="ja-JP" sz="1500" b="1" dirty="0">
              <a:solidFill>
                <a:srgbClr val="0000FF"/>
              </a:solidFill>
            </a:endParaRPr>
          </a:p>
          <a:p>
            <a:pPr lvl="1">
              <a:buFont typeface="Wingdings" panose="05000000000000000000" pitchFamily="2" charset="2"/>
              <a:buChar char="ü"/>
            </a:pPr>
            <a:r>
              <a:rPr kumimoji="1" lang="en-US" altLang="ja-JP" sz="1500" dirty="0"/>
              <a:t>2023</a:t>
            </a:r>
            <a:r>
              <a:rPr kumimoji="1" lang="ja-JP" altLang="en-US" sz="1500" dirty="0"/>
              <a:t>年比 </a:t>
            </a:r>
            <a:r>
              <a:rPr kumimoji="1" lang="en-US" altLang="ja-JP" sz="1500" dirty="0"/>
              <a:t>SFP </a:t>
            </a:r>
            <a:r>
              <a:rPr kumimoji="1" lang="ja-JP" altLang="en-US" sz="1500" dirty="0"/>
              <a:t>２７％ </a:t>
            </a:r>
            <a:r>
              <a:rPr lang="ja-JP" altLang="en-US" sz="1500" b="1" dirty="0">
                <a:solidFill>
                  <a:srgbClr val="FF0000"/>
                </a:solidFill>
              </a:rPr>
              <a:t>⤵</a:t>
            </a:r>
            <a:endParaRPr lang="en-US" altLang="ja-JP" sz="1500" b="1" dirty="0">
              <a:solidFill>
                <a:srgbClr val="FF0000"/>
              </a:solidFill>
            </a:endParaRPr>
          </a:p>
          <a:p>
            <a:pPr lvl="1">
              <a:buFont typeface="Wingdings" panose="05000000000000000000" pitchFamily="2" charset="2"/>
              <a:buChar char="ü"/>
            </a:pPr>
            <a:r>
              <a:rPr kumimoji="1" lang="en-US" altLang="ja-JP" sz="1500" dirty="0"/>
              <a:t>2023</a:t>
            </a:r>
            <a:r>
              <a:rPr kumimoji="1" lang="ja-JP" altLang="en-US" sz="1500" dirty="0"/>
              <a:t>年比 </a:t>
            </a:r>
            <a:r>
              <a:rPr kumimoji="1" lang="en-US" altLang="ja-JP" sz="1500" dirty="0"/>
              <a:t>POD </a:t>
            </a:r>
            <a:r>
              <a:rPr kumimoji="1" lang="ja-JP" altLang="en-US" sz="1500" dirty="0"/>
              <a:t>４４％ </a:t>
            </a:r>
            <a:r>
              <a:rPr lang="ja-JP" altLang="en-US" sz="1500" b="1" dirty="0">
                <a:solidFill>
                  <a:srgbClr val="0000FF"/>
                </a:solidFill>
              </a:rPr>
              <a:t>⤴</a:t>
            </a:r>
            <a:endParaRPr kumimoji="1" lang="ja-JP" altLang="en-US" sz="1500" dirty="0"/>
          </a:p>
          <a:p>
            <a:r>
              <a:rPr lang="ja-JP" altLang="en-US" dirty="0"/>
              <a:t>トピック</a:t>
            </a:r>
            <a:endParaRPr kumimoji="1" lang="ja-JP" altLang="en-US" dirty="0"/>
          </a:p>
          <a:p>
            <a:pPr marL="457200" lvl="1" indent="0">
              <a:buNone/>
            </a:pPr>
            <a:r>
              <a:rPr lang="ja-JP" altLang="en-US" sz="1500" dirty="0"/>
              <a:t>連続紙（</a:t>
            </a:r>
            <a:r>
              <a:rPr kumimoji="1" lang="ja-JP" altLang="en-US" sz="1500" dirty="0"/>
              <a:t>ロール紙）の</a:t>
            </a:r>
            <a:r>
              <a:rPr lang="ja-JP" altLang="en-US" sz="1500" dirty="0"/>
              <a:t>広幅</a:t>
            </a:r>
            <a:r>
              <a:rPr kumimoji="1" lang="ja-JP" altLang="en-US" sz="1500" dirty="0"/>
              <a:t>機</a:t>
            </a:r>
            <a:endParaRPr kumimoji="1" lang="en-US" altLang="ja-JP" sz="1500" dirty="0"/>
          </a:p>
          <a:p>
            <a:pPr marL="457200" lvl="1" indent="0">
              <a:buNone/>
            </a:pPr>
            <a:r>
              <a:rPr lang="en-US" altLang="ja-JP" sz="1500" dirty="0"/>
              <a:t>POD</a:t>
            </a:r>
            <a:r>
              <a:rPr lang="ja-JP" altLang="en-US" sz="1500" dirty="0"/>
              <a:t>　８機種</a:t>
            </a:r>
            <a:endParaRPr kumimoji="1" lang="en-US" altLang="ja-JP" sz="1500" dirty="0"/>
          </a:p>
        </p:txBody>
      </p:sp>
      <p:pic>
        <p:nvPicPr>
          <p:cNvPr id="3" name="図 2">
            <a:extLst>
              <a:ext uri="{FF2B5EF4-FFF2-40B4-BE49-F238E27FC236}">
                <a16:creationId xmlns:a16="http://schemas.microsoft.com/office/drawing/2014/main" id="{17773B2A-C71A-DE35-57E4-4956FAD917EB}"/>
              </a:ext>
            </a:extLst>
          </p:cNvPr>
          <p:cNvPicPr>
            <a:picLocks noChangeAspect="1"/>
          </p:cNvPicPr>
          <p:nvPr/>
        </p:nvPicPr>
        <p:blipFill>
          <a:blip r:embed="rId2"/>
          <a:srcRect l="13452" t="6547" r="9351" b="11429"/>
          <a:stretch>
            <a:fillRect/>
          </a:stretch>
        </p:blipFill>
        <p:spPr>
          <a:xfrm>
            <a:off x="337268" y="1378742"/>
            <a:ext cx="7646485" cy="4425328"/>
          </a:xfrm>
          <a:prstGeom prst="rect">
            <a:avLst/>
          </a:prstGeom>
        </p:spPr>
      </p:pic>
    </p:spTree>
    <p:extLst>
      <p:ext uri="{BB962C8B-B14F-4D97-AF65-F5344CB8AC3E}">
        <p14:creationId xmlns:p14="http://schemas.microsoft.com/office/powerpoint/2010/main" val="219825842"/>
      </p:ext>
    </p:extLst>
  </p:cSld>
  <p:clrMapOvr>
    <a:masterClrMapping/>
  </p:clrMapOvr>
</p:sld>
</file>

<file path=ppt/theme/theme1.xml><?xml version="1.0" encoding="utf-8"?>
<a:theme xmlns:a="http://schemas.openxmlformats.org/drawingml/2006/main" name="Office テーマ">
  <a:themeElements>
    <a:clrScheme name="JEITA">
      <a:dk1>
        <a:srgbClr val="616161"/>
      </a:dk1>
      <a:lt1>
        <a:sysClr val="window" lastClr="FFFFFF"/>
      </a:lt1>
      <a:dk2>
        <a:srgbClr val="838383"/>
      </a:dk2>
      <a:lt2>
        <a:srgbClr val="FFFFFF"/>
      </a:lt2>
      <a:accent1>
        <a:srgbClr val="0055A2"/>
      </a:accent1>
      <a:accent2>
        <a:srgbClr val="3CAADC"/>
      </a:accent2>
      <a:accent3>
        <a:srgbClr val="91D250"/>
      </a:accent3>
      <a:accent4>
        <a:srgbClr val="FFBE00"/>
      </a:accent4>
      <a:accent5>
        <a:srgbClr val="FA8C00"/>
      </a:accent5>
      <a:accent6>
        <a:srgbClr val="8C41C8"/>
      </a:accent6>
      <a:hlink>
        <a:srgbClr val="6F3B55"/>
      </a:hlink>
      <a:folHlink>
        <a:srgbClr val="034A90"/>
      </a:folHlink>
    </a:clrScheme>
    <a:fontScheme name="JEITA">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1632d10-89a5-4585-8cd3-349a53166999">
      <Terms xmlns="http://schemas.microsoft.com/office/infopath/2007/PartnerControls"/>
    </lcf76f155ced4ddcb4097134ff3c332f>
    <TaxCatchAll xmlns="18bcad6d-6954-4574-a87f-a74e8dd31c0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8F4151792DCA540ACF5F012EC495395" ma:contentTypeVersion="19" ma:contentTypeDescription="新しいドキュメントを作成します。" ma:contentTypeScope="" ma:versionID="bbfb10dc51d57bc2fbc1f2fb93adde69">
  <xsd:schema xmlns:xsd="http://www.w3.org/2001/XMLSchema" xmlns:xs="http://www.w3.org/2001/XMLSchema" xmlns:p="http://schemas.microsoft.com/office/2006/metadata/properties" xmlns:ns2="51632d10-89a5-4585-8cd3-349a53166999" xmlns:ns3="18bcad6d-6954-4574-a87f-a74e8dd31c01" targetNamespace="http://schemas.microsoft.com/office/2006/metadata/properties" ma:root="true" ma:fieldsID="b7eb6a3cf8f2729d38c4c589a9ca933b" ns2:_="" ns3:_="">
    <xsd:import namespace="51632d10-89a5-4585-8cd3-349a53166999"/>
    <xsd:import namespace="18bcad6d-6954-4574-a87f-a74e8dd31c0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632d10-89a5-4585-8cd3-349a531669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547eb181-6f95-4e45-954e-86874d762f3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8bcad6d-6954-4574-a87f-a74e8dd31c01" elementFormDefault="qualified">
    <xsd:import namespace="http://schemas.microsoft.com/office/2006/documentManagement/types"/>
    <xsd:import namespace="http://schemas.microsoft.com/office/infopath/2007/PartnerControls"/>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12f36dbc-8e7d-4af5-8026-86d9d091c88c}" ma:internalName="TaxCatchAll" ma:showField="CatchAllData" ma:web="18bcad6d-6954-4574-a87f-a74e8dd31c0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643FF50-A31C-4156-9C5C-68FAA081A69B}">
  <ds:schemaRefs>
    <ds:schemaRef ds:uri="http://purl.org/dc/terms/"/>
    <ds:schemaRef ds:uri="http://schemas.microsoft.com/office/2006/documentManagement/types"/>
    <ds:schemaRef ds:uri="92adb037-3d6a-4708-b1d3-bfbee86ceb62"/>
    <ds:schemaRef ds:uri="http://purl.org/dc/dcmitype/"/>
    <ds:schemaRef ds:uri="http://purl.org/dc/elements/1.1/"/>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57719c2a-1737-48eb-9f1c-69df996d6c78"/>
    <ds:schemaRef ds:uri="06cf5972-f9e7-4b2c-97b1-a27a1fc3b8cb"/>
  </ds:schemaRefs>
</ds:datastoreItem>
</file>

<file path=customXml/itemProps2.xml><?xml version="1.0" encoding="utf-8"?>
<ds:datastoreItem xmlns:ds="http://schemas.openxmlformats.org/officeDocument/2006/customXml" ds:itemID="{A2DEA2A0-99C1-45C5-A71C-CD6F05E8840E}"/>
</file>

<file path=customXml/itemProps3.xml><?xml version="1.0" encoding="utf-8"?>
<ds:datastoreItem xmlns:ds="http://schemas.openxmlformats.org/officeDocument/2006/customXml" ds:itemID="{2B36627D-BA38-4C81-8E98-9803345FA0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6312</TotalTime>
  <Words>2848</Words>
  <Application>Microsoft Office PowerPoint</Application>
  <PresentationFormat>ワイド画面</PresentationFormat>
  <Paragraphs>338</Paragraphs>
  <Slides>24</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24</vt:i4>
      </vt:variant>
    </vt:vector>
  </HeadingPairs>
  <TitlesOfParts>
    <vt:vector size="31" baseType="lpstr">
      <vt:lpstr>Meiryo UI</vt:lpstr>
      <vt:lpstr>メイリオ</vt:lpstr>
      <vt:lpstr>游ゴシック</vt:lpstr>
      <vt:lpstr>Arial</vt:lpstr>
      <vt:lpstr>Segoe UI</vt:lpstr>
      <vt:lpstr>Wingdings</vt:lpstr>
      <vt:lpstr>Office テーマ</vt:lpstr>
      <vt:lpstr>2024年 プリンター新製品動向 と  プリンター技術動向</vt:lpstr>
      <vt:lpstr>アジェンダ</vt:lpstr>
      <vt:lpstr>プリンター専門委員会　技術分科会　活動概要</vt:lpstr>
      <vt:lpstr>プリンター専門委員会　技術分科会　参加企業</vt:lpstr>
      <vt:lpstr>プリンター新製品の調査と分析に関して</vt:lpstr>
      <vt:lpstr>プリンター新製品全体の動向紹介</vt:lpstr>
      <vt:lpstr>プリンター新製品全体の動向紹介</vt:lpstr>
      <vt:lpstr>印刷方式別の技術動向紹介</vt:lpstr>
      <vt:lpstr>印刷方式別の技術動向紹介　～電子写真方式～</vt:lpstr>
      <vt:lpstr>印刷方式別の技術動向紹介</vt:lpstr>
      <vt:lpstr>印刷方式別の技術動向紹介　～インクジェット方式～</vt:lpstr>
      <vt:lpstr>印刷方式別の技術動向紹介　～インクジェット方式～</vt:lpstr>
      <vt:lpstr>印刷方式別の技術動向紹介　～インクジェット方式～</vt:lpstr>
      <vt:lpstr>印刷方式別の技術動向紹介　～インクジェット方式～</vt:lpstr>
      <vt:lpstr>印刷方式別の技術動向紹介　～インクジェット方式～</vt:lpstr>
      <vt:lpstr>印刷方式別の技術動向紹介</vt:lpstr>
      <vt:lpstr>印刷方式別の技術動向紹介　～感熱・熱転写方式～</vt:lpstr>
      <vt:lpstr>印刷方式別の技術動向紹介</vt:lpstr>
      <vt:lpstr>印刷方式別の技術動向紹介　～ドットインパクト方式～</vt:lpstr>
      <vt:lpstr>プリンター製品における環境ラベルプログラム動向紹介</vt:lpstr>
      <vt:lpstr>プリンター製品における環境ラベルプログラム動向紹介</vt:lpstr>
      <vt:lpstr>プリンター製品における環境ラベルプログラム動向紹介</vt:lpstr>
      <vt:lpstr>プリンター専門委員会の活動予定</vt:lpstr>
      <vt:lpstr>PowerPoint プレゼンテーション</vt:lpstr>
    </vt:vector>
  </TitlesOfParts>
  <Company>一般社団法人電子情報技術産業協会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プレゼンテーションタイトル</dc:title>
  <dc:creator>AYN Design Inc.</dc:creator>
  <cp:lastModifiedBy>Naota，Tomonori(直田智義)</cp:lastModifiedBy>
  <cp:revision>101</cp:revision>
  <dcterms:created xsi:type="dcterms:W3CDTF">2023-05-03T08:03:40Z</dcterms:created>
  <dcterms:modified xsi:type="dcterms:W3CDTF">2025-07-22T02:00:14Z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0x01010088F4151792DCA540ACF5F012EC495395</vt:lpwstr>
  </property>
  <property fmtid="{D5CDD505-2E9C-101B-9397-08002B2CF9AE}" pid="3" name="MediaServiceImageTags">
    <vt:lpwstr/>
  </property>
</Properties>
</file>